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11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1,2 h = ….. h ….. min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8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 + 27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2,5)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28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% 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49 g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[3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084763" y="2992438"/>
          <a:ext cx="1474787" cy="2078037"/>
        </p:xfrm>
        <a:graphic>
          <a:graphicData uri="http://schemas.openxmlformats.org/presentationml/2006/ole">
            <p:oleObj spid="_x0000_s19458" name="Equation" r:id="rId3" imgW="27936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grande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157663" y="3275013"/>
          <a:ext cx="2998787" cy="1976437"/>
        </p:xfrm>
        <a:graphic>
          <a:graphicData uri="http://schemas.openxmlformats.org/presentationml/2006/ole">
            <p:oleObj spid="_x0000_s20482" name="Equation" r:id="rId3" imgW="59688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3070</TotalTime>
  <Words>127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11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59</cp:revision>
  <dcterms:created xsi:type="dcterms:W3CDTF">2017-10-13T11:15:43Z</dcterms:created>
  <dcterms:modified xsi:type="dcterms:W3CDTF">2020-01-03T09:19:23Z</dcterms:modified>
</cp:coreProperties>
</file>