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N°11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812237" y="3649846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ENTRE 12 et 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59,7 - 11 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25 – 5</a:t>
                </a:r>
                <a14:m>
                  <m:oMath xmlns:m="http://schemas.openxmlformats.org/officeDocument/2006/math">
                    <m:r>
                      <a:rPr lang="fr-FR" sz="8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764089" y="2155606"/>
            <a:ext cx="11207254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3,7 km = ....... 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m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0,5</a:t>
                </a:r>
              </a:p>
            </p:txBody>
          </p:sp>
        </mc:Choice>
        <mc:Fallback xmlns="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296" y="2049017"/>
            <a:ext cx="101462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Donner le chiffre des centaines :</a:t>
            </a:r>
          </a:p>
          <a:p>
            <a:endParaRPr lang="fr-FR" sz="6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198,653</a:t>
            </a:r>
            <a:endParaRPr lang="fr-FR" sz="6000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11?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(18 – 15)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(6 + 2)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7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0,5 × 10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une valeur approchée au centième près de 14,122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36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579" y="20157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Calculer astucieusement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8,6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50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9" y="20157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 l="-793" t="-5128" r="-793" b="-109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1,85 + 2,07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14,01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1 000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73527" y="2616588"/>
                <a:ext cx="624605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8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6,8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  <a:sym typeface="Symbol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0,01</a:t>
                </a:r>
                <a:endParaRPr lang="fr-FR" sz="8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27" y="2616588"/>
                <a:ext cx="6246056" cy="1323439"/>
              </a:xfrm>
              <a:prstGeom prst="rect">
                <a:avLst/>
              </a:prstGeom>
              <a:blipFill>
                <a:blip r:embed="rId2"/>
                <a:stretch>
                  <a:fillRect l="-8333" t="-18868" b="-405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1770</TotalTime>
  <Words>130</Words>
  <Application>Microsoft Macintosh PowerPoint</Application>
  <PresentationFormat>Grand écran</PresentationFormat>
  <Paragraphs>42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Cambria Math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97</cp:revision>
  <dcterms:created xsi:type="dcterms:W3CDTF">2017-10-13T11:15:43Z</dcterms:created>
  <dcterms:modified xsi:type="dcterms:W3CDTF">2023-01-20T09:57:59Z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