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3" r:id="rId3"/>
    <p:sldId id="257" r:id="rId4"/>
    <p:sldId id="261" r:id="rId5"/>
    <p:sldId id="274" r:id="rId6"/>
    <p:sldId id="265" r:id="rId7"/>
    <p:sldId id="268" r:id="rId8"/>
    <p:sldId id="269" r:id="rId9"/>
    <p:sldId id="270" r:id="rId10"/>
    <p:sldId id="271" r:id="rId11"/>
    <p:sldId id="272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35CAC5F5-37D6-47F4-B131-E85D9ED16754}">
          <p14:sldIdLst>
            <p14:sldId id="256"/>
            <p14:sldId id="273"/>
            <p14:sldId id="257"/>
            <p14:sldId id="261"/>
            <p14:sldId id="274"/>
            <p14:sldId id="265"/>
            <p14:sldId id="268"/>
            <p14:sldId id="269"/>
            <p14:sldId id="270"/>
            <p14:sldId id="271"/>
            <p14:sldId id="272"/>
            <p14:sldId id="267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54" y="-21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794904"/>
      </p:ext>
    </p:extLst>
  </p:cSld>
  <p:clrMapOvr>
    <a:masterClrMapping/>
  </p:clrMapOvr>
  <p:transition spd="slow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496204"/>
      </p:ext>
    </p:extLst>
  </p:cSld>
  <p:clrMapOvr>
    <a:masterClrMapping/>
  </p:clrMapOvr>
  <p:transition spd="slow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078216"/>
      </p:ext>
    </p:extLst>
  </p:cSld>
  <p:clrMapOvr>
    <a:masterClrMapping/>
  </p:clrMapOvr>
  <p:transition spd="slow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82716"/>
      </p:ext>
    </p:extLst>
  </p:cSld>
  <p:clrMapOvr>
    <a:masterClrMapping/>
  </p:clrMapOvr>
  <p:transition spd="slow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117409"/>
      </p:ext>
    </p:extLst>
  </p:cSld>
  <p:clrMapOvr>
    <a:masterClrMapping/>
  </p:clrMapOvr>
  <p:transition spd="slow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0606828"/>
      </p:ext>
    </p:extLst>
  </p:cSld>
  <p:clrMapOvr>
    <a:masterClrMapping/>
  </p:clrMapOvr>
  <p:transition spd="slow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505055"/>
      </p:ext>
    </p:extLst>
  </p:cSld>
  <p:clrMapOvr>
    <a:masterClrMapping/>
  </p:clrMapOvr>
  <p:transition spd="slow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526733"/>
      </p:ext>
    </p:extLst>
  </p:cSld>
  <p:clrMapOvr>
    <a:masterClrMapping/>
  </p:clrMapOvr>
  <p:transition spd="slow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016599"/>
      </p:ext>
    </p:extLst>
  </p:cSld>
  <p:clrMapOvr>
    <a:masterClrMapping/>
  </p:clrMapOvr>
  <p:transition spd="slow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140036"/>
      </p:ext>
    </p:extLst>
  </p:cSld>
  <p:clrMapOvr>
    <a:masterClrMapping/>
  </p:clrMapOvr>
  <p:transition spd="slow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900575"/>
      </p:ext>
    </p:extLst>
  </p:cSld>
  <p:clrMapOvr>
    <a:masterClrMapping/>
  </p:clrMapOvr>
  <p:transition spd="slow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sur les </a:t>
            </a:r>
            <a:r>
              <a:rPr lang="fr-FR" sz="4800" dirty="0" smtClean="0">
                <a:solidFill>
                  <a:srgbClr val="002060"/>
                </a:solidFill>
              </a:rPr>
              <a:t>enchainements, les durées et </a:t>
            </a:r>
            <a:r>
              <a:rPr lang="fr-FR" sz="4800" dirty="0">
                <a:solidFill>
                  <a:srgbClr val="002060"/>
                </a:solidFill>
              </a:rPr>
              <a:t>la </a:t>
            </a:r>
            <a:r>
              <a:rPr lang="fr-FR" sz="4800" dirty="0" smtClean="0">
                <a:solidFill>
                  <a:srgbClr val="002060"/>
                </a:solidFill>
              </a:rPr>
              <a:t>proportionnalité</a:t>
            </a:r>
            <a:endParaRPr lang="fr-FR" sz="48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droit entre 20 </a:t>
            </a:r>
          </a:p>
          <a:p>
            <a:pPr algn="ctr"/>
            <a:r>
              <a:rPr lang="fr-FR" sz="3200" b="1" dirty="0"/>
              <a:t>30 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478980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925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alculer</m:t>
                      </m:r>
                      <m:r>
                        <a:rPr lang="fr-FR" sz="8000" b="0" i="0" smtClean="0">
                          <a:latin typeface="Cambria Math"/>
                        </a:rPr>
                        <m:t> 10 %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30 €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 smtClean="0"/>
              <a:t>9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011152517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8924" y="2321169"/>
                <a:ext cx="11289322" cy="3121731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400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ur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une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carte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1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cm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repr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sente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3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dans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la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alit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é.</m:t>
                      </m:r>
                    </m:oMath>
                  </m:oMathPara>
                </a14:m>
                <a:endParaRPr lang="fr-FR" sz="4000" b="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Quelle est l’échelle de la carte ?</a:t>
                </a:r>
                <a:endParaRPr lang="fr-FR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8924" y="2321169"/>
                <a:ext cx="11289322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 smtClean="0"/>
              <a:t>10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265922426"/>
      </p:ext>
    </p:extLst>
  </p:cSld>
  <p:clrMapOvr>
    <a:masterClrMapping/>
  </p:clrMapOvr>
  <p:transition spd="slow" advTm="18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LE TEST EST TERMINE</a:t>
            </a:r>
          </a:p>
        </p:txBody>
      </p:sp>
    </p:spTree>
    <p:extLst>
      <p:ext uri="{BB962C8B-B14F-4D97-AF65-F5344CB8AC3E}">
        <p14:creationId xmlns:p14="http://schemas.microsoft.com/office/powerpoint/2010/main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2E53360C-7C58-4D2E-9D1F-9A724DC2B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579077"/>
            <a:ext cx="9603275" cy="28872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17 – 5 ÷ 2 + 4,5</a:t>
            </a:r>
            <a:endParaRPr lang="fr-FR" sz="8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1</a:t>
            </a:r>
          </a:p>
        </p:txBody>
      </p:sp>
    </p:spTree>
    <p:extLst>
      <p:ext uri="{BB962C8B-B14F-4D97-AF65-F5344CB8AC3E}">
        <p14:creationId xmlns:p14="http://schemas.microsoft.com/office/powerpoint/2010/main" val="779734419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2E53360C-7C58-4D2E-9D1F-9A724DC2B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579077"/>
            <a:ext cx="9603275" cy="28872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0,089 </a:t>
            </a:r>
            <a:r>
              <a:rPr lang="fr-FR" sz="8000" dirty="0" smtClean="0">
                <a:latin typeface="Cambria Math"/>
                <a:ea typeface="Cambria Math"/>
              </a:rPr>
              <a:t>×</a:t>
            </a:r>
            <a:r>
              <a:rPr lang="fr-FR" sz="8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100 </a:t>
            </a:r>
            <a:r>
              <a:rPr lang="fr-FR" sz="8000" dirty="0">
                <a:latin typeface="Cambria Math" panose="02040503050406030204" pitchFamily="18" charset="0"/>
                <a:ea typeface="Cambria Math" panose="02040503050406030204" pitchFamily="18" charset="0"/>
              </a:rPr>
              <a:t>+ 3,1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509114490"/>
      </p:ext>
    </p:extLst>
  </p:cSld>
  <p:clrMapOvr>
    <a:masterClrMapping/>
  </p:clrMapOvr>
  <p:transition spd="slow" advTm="22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614246"/>
                <a:ext cx="9603275" cy="2852099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La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 panose="02040503050406030204" pitchFamily="18" charset="0"/>
                        </a:rPr>
                        <m:t>diff</m:t>
                      </m:r>
                      <m:r>
                        <a:rPr lang="fr-FR" sz="8000" b="0" i="0" smtClean="0">
                          <a:latin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 panose="02040503050406030204" pitchFamily="18" charset="0"/>
                        </a:rPr>
                        <m:t>rence</m:t>
                      </m:r>
                      <m:r>
                        <a:rPr lang="fr-FR" sz="8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 panose="02040503050406030204" pitchFamily="18" charset="0"/>
                        </a:rPr>
                        <m:t>entre</m:t>
                      </m:r>
                      <m:r>
                        <a:rPr lang="fr-FR" sz="8000" b="0" i="0" smtClean="0">
                          <a:latin typeface="Cambria Math" panose="02040503050406030204" pitchFamily="18" charset="0"/>
                        </a:rPr>
                        <m:t> 84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et</m:t>
                      </m:r>
                      <m:r>
                        <a:rPr lang="fr-FR" sz="8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 panose="02040503050406030204" pitchFamily="18" charset="0"/>
                        </a:rPr>
                        <m:t>le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produit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8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par</m:t>
                      </m:r>
                      <m:r>
                        <a:rPr lang="fr-FR" sz="8000" b="0" i="0" smtClean="0">
                          <a:latin typeface="Cambria Math"/>
                        </a:rPr>
                        <m:t> 6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614246"/>
                <a:ext cx="9603275" cy="285209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3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296607038"/>
      </p:ext>
    </p:extLst>
  </p:cSld>
  <p:clrMapOvr>
    <a:masterClrMapping/>
  </p:clrMapOvr>
  <p:transition spd="slow" advTm="22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51737B0E-F5D5-4887-BADE-A37D1E7A55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08738"/>
                <a:ext cx="9603275" cy="295760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 smtClean="0">
                          <a:latin typeface="Cambria Math"/>
                        </a:rPr>
                        <m:t>7</m:t>
                      </m:r>
                      <m:r>
                        <a:rPr lang="fr-FR" sz="8000" b="0" i="1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h</m:t>
                      </m:r>
                      <m:r>
                        <a:rPr lang="fr-FR" sz="8000" b="0" i="1" smtClean="0">
                          <a:latin typeface="Cambria Math"/>
                        </a:rPr>
                        <m:t> 35 −45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min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1737B0E-F5D5-4887-BADE-A37D1E7A55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08738"/>
                <a:ext cx="9603275" cy="2957607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4</a:t>
            </a:r>
          </a:p>
        </p:txBody>
      </p:sp>
    </p:spTree>
    <p:extLst>
      <p:ext uri="{BB962C8B-B14F-4D97-AF65-F5344CB8AC3E}">
        <p14:creationId xmlns:p14="http://schemas.microsoft.com/office/powerpoint/2010/main" val="3126684284"/>
      </p:ext>
    </p:extLst>
  </p:cSld>
  <p:clrMapOvr>
    <a:masterClrMapping/>
  </p:clrMapOvr>
  <p:transition spd="slow" advTm="22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51737B0E-F5D5-4887-BADE-A37D1E7A55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08738"/>
                <a:ext cx="9603275" cy="295760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fr-FR" sz="8000" b="0" i="1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h</m:t>
                      </m:r>
                      <m:r>
                        <a:rPr lang="fr-FR" sz="8000" b="0" i="1" smtClean="0">
                          <a:latin typeface="Cambria Math"/>
                        </a:rPr>
                        <m:t> 05 −2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h</m:t>
                      </m:r>
                      <m:r>
                        <a:rPr lang="fr-FR" sz="8000" b="0" i="1" smtClean="0">
                          <a:latin typeface="Cambria Math"/>
                        </a:rPr>
                        <m:t> 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fr-FR" sz="80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51737B0E-F5D5-4887-BADE-A37D1E7A55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08738"/>
                <a:ext cx="9603275" cy="295760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5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775662483"/>
      </p:ext>
    </p:extLst>
  </p:cSld>
  <p:clrMapOvr>
    <a:masterClrMapping/>
  </p:clrMapOvr>
  <p:transition spd="slow" advTm="22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6</a:t>
            </a:r>
            <a:endParaRPr lang="fr-FR" sz="28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562915"/>
              </p:ext>
            </p:extLst>
          </p:nvPr>
        </p:nvGraphicFramePr>
        <p:xfrm>
          <a:off x="4775199" y="3533205"/>
          <a:ext cx="295030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00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302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87019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7</a:t>
            </a:r>
            <a:endParaRPr lang="fr-FR" sz="28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320314"/>
              </p:ext>
            </p:extLst>
          </p:nvPr>
        </p:nvGraphicFramePr>
        <p:xfrm>
          <a:off x="4775199" y="3533205"/>
          <a:ext cx="295030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00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302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2559030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8</a:t>
            </a:r>
            <a:endParaRPr lang="fr-FR" sz="28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477778"/>
              </p:ext>
            </p:extLst>
          </p:nvPr>
        </p:nvGraphicFramePr>
        <p:xfrm>
          <a:off x="4384431" y="3533205"/>
          <a:ext cx="3341077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40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281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891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6,5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9,5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6689532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1448</TotalTime>
  <Words>136</Words>
  <Application>Microsoft Office PowerPoint</Application>
  <PresentationFormat>Personnalisé</PresentationFormat>
  <Paragraphs>40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les enchainements, les durées et la proportionnalité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 TEST EST TERMINE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Kevin Le quilliec</cp:lastModifiedBy>
  <cp:revision>47</cp:revision>
  <dcterms:created xsi:type="dcterms:W3CDTF">2017-10-13T11:15:43Z</dcterms:created>
  <dcterms:modified xsi:type="dcterms:W3CDTF">2023-01-25T10:08:52Z</dcterms:modified>
</cp:coreProperties>
</file>