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20/01/2023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20/01/2023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N°10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875320" y="3595503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12-15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27 - 9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11AC103A-EDBA-4E1D-B8D5-6656E25B70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3 + 5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11AC103A-EDBA-4E1D-B8D5-6656E25B7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-250521" y="2168132"/>
            <a:ext cx="12125195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2,4 m = ........... 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cm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48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0,5</a:t>
                </a:r>
              </a:p>
            </p:txBody>
          </p:sp>
        </mc:Choice>
        <mc:Fallback xmlns="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37787" y="2440787"/>
            <a:ext cx="12054213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Donner le chiffre des dixièmes de :</a:t>
            </a:r>
          </a:p>
          <a:p>
            <a:pPr algn="ctr">
              <a:buNone/>
            </a:pPr>
            <a:endParaRPr lang="fr-FR" sz="6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16,987 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464235" y="2168132"/>
            <a:ext cx="11727766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double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14 ?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CDD7DB1A-11D3-4136-AC37-30B142D8C0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(12 – 8)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CDD7DB1A-11D3-4136-AC37-30B142D8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>
                <a:latin typeface="Times New Roman" pitchFamily="18" charset="0"/>
                <a:cs typeface="Times New Roman" pitchFamily="18" charset="0"/>
              </a:rPr>
              <a:t>7 ×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78 × 10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226018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une valeur approchée au dixième près de 3,85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42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2E7D1684-AC1B-4A47-8519-B76BBAF191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3463" y="2015732"/>
                <a:ext cx="11386159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Calculer astucieusement :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25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2E7D1684-AC1B-4A47-8519-B76BBAF19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63" y="2015732"/>
                <a:ext cx="11386159" cy="3450613"/>
              </a:xfrm>
              <a:prstGeom prst="rect">
                <a:avLst/>
              </a:prstGeom>
              <a:blipFill>
                <a:blip r:embed="rId2"/>
                <a:stretch>
                  <a:fillRect l="-1225" t="-11722" r="-1225" b="-139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2,8 + 3,4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4A876582-0AD5-4902-89E5-FEC779AF98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7,809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100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4A876582-0AD5-4902-89E5-FEC779AF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9,45 × 0,1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1753</TotalTime>
  <Words>124</Words>
  <Application>Microsoft Macintosh PowerPoint</Application>
  <PresentationFormat>Grand écran</PresentationFormat>
  <Paragraphs>42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Cambria Math</vt:lpstr>
      <vt:lpstr>Gill Sans MT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75</cp:revision>
  <dcterms:created xsi:type="dcterms:W3CDTF">2017-10-13T11:15:43Z</dcterms:created>
  <dcterms:modified xsi:type="dcterms:W3CDTF">2023-01-20T09:57:20Z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