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02/01/2020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10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18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12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6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Un coureur a une vitesse de 12 km/h. Quelle distance parcourt-il en 20 min ? </a:t>
            </a:r>
            <a:endParaRPr lang="fr-FR" sz="44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)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endParaRPr lang="fr-FR" sz="8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+ 12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3)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0,07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(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5)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100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1)</a:t>
            </a:r>
            <a:endParaRPr lang="fr-FR" sz="6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48263" y="2547938"/>
          <a:ext cx="2486025" cy="1543050"/>
        </p:xfrm>
        <a:graphic>
          <a:graphicData uri="http://schemas.openxmlformats.org/presentationml/2006/ole">
            <p:oleObj spid="_x0000_s1027" name="Equation" r:id="rId3" imgW="368280" imgH="22860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43354" y="2485292"/>
            <a:ext cx="101639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20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% de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25 €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12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[5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(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7)]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5732"/>
            <a:ext cx="12039599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Simplifier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217747" y="2993170"/>
          <a:ext cx="1206500" cy="2077861"/>
        </p:xfrm>
        <a:graphic>
          <a:graphicData uri="http://schemas.openxmlformats.org/presentationml/2006/ole">
            <p:oleObj spid="_x0000_s19458" name="Equation" r:id="rId3" imgW="228600" imgH="39348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4769" y="2015732"/>
            <a:ext cx="10410085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Laquelle est la plus petite ?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3743568" y="3274524"/>
          <a:ext cx="3827253" cy="1977414"/>
        </p:xfrm>
        <a:graphic>
          <a:graphicData uri="http://schemas.openxmlformats.org/presentationml/2006/ole">
            <p:oleObj spid="_x0000_s20482" name="Equation" r:id="rId3" imgW="761760" imgH="39348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3061</TotalTime>
  <Words>122</Words>
  <Application>Microsoft Office PowerPoint</Application>
  <PresentationFormat>Personnalisé</PresentationFormat>
  <Paragraphs>31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10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58</cp:revision>
  <dcterms:created xsi:type="dcterms:W3CDTF">2017-10-13T11:15:43Z</dcterms:created>
  <dcterms:modified xsi:type="dcterms:W3CDTF">2020-01-03T09:10:07Z</dcterms:modified>
</cp:coreProperties>
</file>