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050" y="-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2417760" y="1500120"/>
            <a:ext cx="863640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417760" y="1500120"/>
            <a:ext cx="8636400" cy="5309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7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Line 3"/>
          <p:cNvSpPr/>
          <p:nvPr/>
        </p:nvSpPr>
        <p:spPr>
          <a:xfrm>
            <a:off x="2417760" y="3528360"/>
            <a:ext cx="863676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" name="PlaceHolder 4"/>
          <p:cNvSpPr>
            <a:spLocks noGrp="1"/>
          </p:cNvSpPr>
          <p:nvPr>
            <p:ph type="title"/>
          </p:nvPr>
        </p:nvSpPr>
        <p:spPr>
          <a:xfrm>
            <a:off x="2417760" y="1500120"/>
            <a:ext cx="863640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2019600"/>
            <a:ext cx="12191400" cy="410508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Picture 6"/>
          <p:cNvPicPr/>
          <p:nvPr/>
        </p:nvPicPr>
        <p:blipFill>
          <a:blip r:embed="rId14" cstate="print"/>
          <a:srcRect t="1526" b="-1526"/>
          <a:stretch/>
        </p:blipFill>
        <p:spPr>
          <a:xfrm>
            <a:off x="0" y="6126480"/>
            <a:ext cx="12191400" cy="742320"/>
          </a:xfrm>
          <a:prstGeom prst="rect">
            <a:avLst/>
          </a:prstGeom>
          <a:ln>
            <a:noFill/>
          </a:ln>
        </p:spPr>
      </p:pic>
      <p:sp>
        <p:nvSpPr>
          <p:cNvPr id="44" name="Line 2"/>
          <p:cNvSpPr/>
          <p:nvPr/>
        </p:nvSpPr>
        <p:spPr>
          <a:xfrm>
            <a:off x="0" y="6128280"/>
            <a:ext cx="12191760" cy="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" name="Line 3"/>
          <p:cNvSpPr/>
          <p:nvPr/>
        </p:nvSpPr>
        <p:spPr>
          <a:xfrm>
            <a:off x="1453680" y="1846800"/>
            <a:ext cx="9607680" cy="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36000" y="818280"/>
            <a:ext cx="1085436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fr-FR" sz="4800" b="0" strike="noStrike" cap="all" spc="-1">
                <a:solidFill>
                  <a:srgbClr val="002060"/>
                </a:solidFill>
                <a:latin typeface="Gill Sans MT"/>
              </a:rPr>
              <a:t>Test sur la somme et diffÉRENCE  DE NOMBRES RELATIFS;  ANGLES DANS UN TRIANGLE</a:t>
            </a:r>
            <a:endParaRPr lang="fr-FR" sz="4800" b="0" strike="noStrike" spc="-1"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220200" y="3382560"/>
            <a:ext cx="9143280" cy="165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1001"/>
              </a:spcBef>
            </a:pPr>
            <a:endParaRPr lang="fr-FR" sz="1800" b="0" strike="noStrike" spc="-1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Attention : vous avez droit ENTRE</a:t>
            </a:r>
            <a:endParaRPr lang="fr-FR" sz="3200" b="0" strike="noStrike" spc="-1">
              <a:latin typeface="Arial"/>
            </a:endParaRPr>
          </a:p>
          <a:p>
            <a:pPr algn="ctr">
              <a:lnSpc>
                <a:spcPct val="120000"/>
              </a:lnSpc>
              <a:spcBef>
                <a:spcPts val="1001"/>
              </a:spcBef>
            </a:pPr>
            <a:r>
              <a:rPr lang="fr-FR" sz="3200" b="1" strike="noStrike" cap="all" spc="-1">
                <a:solidFill>
                  <a:srgbClr val="000000"/>
                </a:solidFill>
                <a:latin typeface="Gill Sans MT"/>
              </a:rPr>
              <a:t>10 ET 25 secondes par calcul</a:t>
            </a:r>
            <a:endParaRPr lang="fr-FR" sz="3200" b="0" strike="noStrike" spc="-1">
              <a:latin typeface="Arial"/>
            </a:endParaRPr>
          </a:p>
        </p:txBody>
      </p:sp>
      <p:pic>
        <p:nvPicPr>
          <p:cNvPr id="86" name="Picture 4"/>
          <p:cNvPicPr/>
          <p:nvPr/>
        </p:nvPicPr>
        <p:blipFill>
          <a:blip r:embed="rId2" cstate="print"/>
          <a:stretch/>
        </p:blipFill>
        <p:spPr>
          <a:xfrm>
            <a:off x="494280" y="3728520"/>
            <a:ext cx="2380680" cy="1982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9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104" name="Image 103"/>
          <p:cNvPicPr/>
          <p:nvPr/>
        </p:nvPicPr>
        <p:blipFill>
          <a:blip r:embed="rId2" cstate="print"/>
          <a:stretch/>
        </p:blipFill>
        <p:spPr>
          <a:xfrm>
            <a:off x="3312000" y="2019600"/>
            <a:ext cx="5569200" cy="3596400"/>
          </a:xfrm>
          <a:prstGeom prst="rect">
            <a:avLst/>
          </a:prstGeom>
          <a:ln>
            <a:solidFill>
              <a:srgbClr val="3465A4"/>
            </a:solidFill>
          </a:ln>
        </p:spPr>
      </p:pic>
    </p:spTree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10</a:t>
            </a:r>
            <a:endParaRPr lang="fr-FR" sz="2800" b="0" strike="noStrike" spc="-1">
              <a:latin typeface="Arial"/>
            </a:endParaRPr>
          </a:p>
        </p:txBody>
      </p:sp>
      <p:pic>
        <p:nvPicPr>
          <p:cNvPr id="106" name="Image 105"/>
          <p:cNvPicPr/>
          <p:nvPr/>
        </p:nvPicPr>
        <p:blipFill>
          <a:blip r:embed="rId2" cstate="print"/>
          <a:stretch/>
        </p:blipFill>
        <p:spPr>
          <a:xfrm>
            <a:off x="2491200" y="2808000"/>
            <a:ext cx="7156800" cy="1378800"/>
          </a:xfrm>
          <a:prstGeom prst="rect">
            <a:avLst/>
          </a:prstGeom>
          <a:ln>
            <a:solidFill>
              <a:srgbClr val="3465A4"/>
            </a:solidFill>
          </a:ln>
        </p:spPr>
      </p:pic>
    </p:spTree>
  </p:cSld>
  <p:clrMapOvr>
    <a:masterClrMapping/>
  </p:clrMapOvr>
  <p:transition spd="slow" advTm="25000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2875680" y="818280"/>
            <a:ext cx="8914680" cy="2262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fr-FR" sz="6600" b="0" strike="noStrike" cap="all" spc="-1">
                <a:solidFill>
                  <a:srgbClr val="002060"/>
                </a:solidFill>
                <a:latin typeface="Gill Sans MT"/>
              </a:rPr>
              <a:t>LE TEST EST TERMINÉ</a:t>
            </a:r>
            <a:endParaRPr lang="fr-FR" sz="6600" b="0" strike="noStrike" spc="-1">
              <a:latin typeface="Arial"/>
            </a:endParaRPr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1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3" name="Espace réservé du contenu 2"/>
          <p:cNvSpPr txBox="1">
            <a:spLocks/>
          </p:cNvSpPr>
          <p:nvPr/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  <a:sym typeface="Symbol"/>
              </a:rPr>
              <a:t> 4</a:t>
            </a:r>
            <a:r>
              <a:rPr kumimoji="0" lang="fr-FR" sz="8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+ 11</a:t>
            </a:r>
            <a:endParaRPr kumimoji="0" lang="fr-FR" sz="8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0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2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145188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spcAft>
                <a:spcPts val="1417"/>
              </a:spcAft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7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(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13)</a:t>
            </a:r>
            <a:endParaRPr lang="fr-FR" sz="80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3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145188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spcAft>
                <a:spcPts val="1417"/>
              </a:spcAft>
            </a:pP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8,2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12,7</a:t>
            </a:r>
            <a:endParaRPr lang="fr-FR" sz="80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4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145188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spcAft>
                <a:spcPts val="1417"/>
              </a:spcAft>
            </a:pP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5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8 + 23</a:t>
            </a:r>
            <a:endParaRPr lang="fr-FR" sz="80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5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45188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spcAft>
                <a:spcPts val="1417"/>
              </a:spcAft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3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0,5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9</a:t>
            </a:r>
            <a:endParaRPr lang="fr-FR" sz="80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 advTm="20000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6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98" name="TextShape 2"/>
          <p:cNvSpPr txBox="1"/>
          <p:nvPr/>
        </p:nvSpPr>
        <p:spPr>
          <a:xfrm>
            <a:off x="145188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spcAft>
                <a:spcPts val="1417"/>
              </a:spcAft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28 ÷ 7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5</a:t>
            </a:r>
            <a:endParaRPr lang="fr-FR" sz="80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 advTm="18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7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00" name="TextShape 2"/>
          <p:cNvSpPr txBox="1"/>
          <p:nvPr/>
        </p:nvSpPr>
        <p:spPr>
          <a:xfrm>
            <a:off x="145188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spcAft>
                <a:spcPts val="1417"/>
              </a:spcAft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9 ÷ 3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7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8</a:t>
            </a:r>
            <a:endParaRPr lang="fr-FR" sz="80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 advTm="25000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1495080" y="1338480"/>
            <a:ext cx="221400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latin typeface="Gill Sans MT"/>
                <a:ea typeface="DejaVu Sans"/>
              </a:rPr>
              <a:t>Calcul 8</a:t>
            </a:r>
            <a:endParaRPr lang="fr-FR" sz="2800" b="0" strike="noStrike" spc="-1">
              <a:latin typeface="Arial"/>
            </a:endParaRPr>
          </a:p>
        </p:txBody>
      </p:sp>
      <p:sp>
        <p:nvSpPr>
          <p:cNvPr id="102" name="TextShape 2"/>
          <p:cNvSpPr txBox="1"/>
          <p:nvPr/>
        </p:nvSpPr>
        <p:spPr>
          <a:xfrm>
            <a:off x="145188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algn="ctr">
              <a:lnSpc>
                <a:spcPct val="120000"/>
              </a:lnSpc>
              <a:spcBef>
                <a:spcPts val="1001"/>
              </a:spcBef>
              <a:spcAft>
                <a:spcPts val="1417"/>
              </a:spcAft>
            </a:pP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(18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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9) </a:t>
            </a:r>
            <a:r>
              <a:rPr lang="fr-FR" sz="8000" b="0" strike="noStrike" spc="-1">
                <a:solidFill>
                  <a:srgbClr val="000000"/>
                </a:solidFill>
                <a:latin typeface="Symbol"/>
              </a:rPr>
              <a:t></a:t>
            </a:r>
            <a:r>
              <a:rPr lang="fr-FR" sz="8000" b="0" strike="noStrike" spc="-1">
                <a:solidFill>
                  <a:srgbClr val="000000"/>
                </a:solidFill>
                <a:latin typeface="Times New Roman"/>
              </a:rPr>
              <a:t> 6</a:t>
            </a:r>
            <a:endParaRPr lang="fr-FR" sz="8000" b="0" strike="noStrike" spc="-1">
              <a:latin typeface="Times New Roman"/>
            </a:endParaRPr>
          </a:p>
        </p:txBody>
      </p:sp>
    </p:spTree>
  </p:cSld>
  <p:clrMapOvr>
    <a:masterClrMapping/>
  </p:clrMapOvr>
  <p:transition spd="slow" advTm="1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1375</TotalTime>
  <Words>94</Words>
  <Application>LibreOffice/6.2.4.2$Windows_X86_64 LibreOffice_project/2412653d852ce75f65fbfa83fb7e7b669a126d64</Application>
  <PresentationFormat>Personnalisé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21</cp:revision>
  <dcterms:created xsi:type="dcterms:W3CDTF">2017-10-13T11:15:43Z</dcterms:created>
  <dcterms:modified xsi:type="dcterms:W3CDTF">2020-11-05T14:15:25Z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