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5" r:id="rId3"/>
    <p:sldId id="291" r:id="rId4"/>
    <p:sldId id="285" r:id="rId5"/>
    <p:sldId id="293" r:id="rId6"/>
    <p:sldId id="294" r:id="rId7"/>
    <p:sldId id="288" r:id="rId8"/>
    <p:sldId id="289" r:id="rId9"/>
    <p:sldId id="283" r:id="rId10"/>
    <p:sldId id="296" r:id="rId11"/>
    <p:sldId id="29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N°15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15 et 25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1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2C14566-695D-46F4-ACC3-1B5E84EF52E5}"/>
              </a:ext>
            </a:extLst>
          </p:cNvPr>
          <p:cNvSpPr txBox="1">
            <a:spLocks/>
          </p:cNvSpPr>
          <p:nvPr/>
        </p:nvSpPr>
        <p:spPr>
          <a:xfrm>
            <a:off x="954823" y="2320531"/>
            <a:ext cx="10539046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r-FR" sz="8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626CDF67-5278-427E-892F-F84583A792A5}"/>
                  </a:ext>
                </a:extLst>
              </p:cNvPr>
              <p:cNvSpPr txBox="1"/>
              <p:nvPr/>
            </p:nvSpPr>
            <p:spPr>
              <a:xfrm>
                <a:off x="4341181" y="2689887"/>
                <a:ext cx="2665217" cy="1734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626CDF67-5278-427E-892F-F84583A79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81" y="2689887"/>
                <a:ext cx="2665217" cy="17346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3803" y="1994711"/>
                <a:ext cx="10539046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4400" dirty="0">
                    <a:latin typeface="Cambria Math" pitchFamily="18" charset="0"/>
                    <a:ea typeface="Cambria Math" pitchFamily="18" charset="0"/>
                  </a:rPr>
                  <a:t>Les fractions suivantes sont-elles égales?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60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fr-FR" sz="60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36</m:t>
                        </m:r>
                      </m:num>
                      <m:den>
                        <m:r>
                          <a:rPr lang="fr-FR" sz="60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2</m:t>
                        </m:r>
                        <m:r>
                          <a:rPr lang="fr-FR" sz="60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6000" dirty="0">
                    <a:latin typeface="Cambria Math" pitchFamily="18" charset="0"/>
                    <a:ea typeface="Cambria Math" pitchFamily="18" charset="0"/>
                  </a:rPr>
                  <a:t/>
                </a:r>
                <a:r>
                  <a:rPr lang="fr-FR" sz="4400" dirty="0">
                    <a:latin typeface="Cambria Math" pitchFamily="18" charset="0"/>
                    <a:ea typeface="Cambria Math" pitchFamily="18" charset="0"/>
                  </a:rPr>
                  <a:t>et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00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fr-FR" sz="60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6</m:t>
                        </m:r>
                      </m:num>
                      <m:den>
                        <m:r>
                          <a:rPr lang="fr-FR" sz="6000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fr-FR" sz="8000" i="1" dirty="0">
                  <a:latin typeface="Cambria Math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3803" y="1994711"/>
                <a:ext cx="10539046" cy="3450613"/>
              </a:xfrm>
              <a:blipFill>
                <a:blip r:embed="rId2"/>
                <a:stretch>
                  <a:fillRect t="-1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8254" y="1030848"/>
            <a:ext cx="2901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n°10</a:t>
            </a:r>
          </a:p>
        </p:txBody>
      </p:sp>
    </p:spTree>
    <p:extLst>
      <p:ext uri="{BB962C8B-B14F-4D97-AF65-F5344CB8AC3E}">
        <p14:creationId xmlns:p14="http://schemas.microsoft.com/office/powerpoint/2010/main" xmlns="" val="1566122098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43912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EF1C849F-7FF0-5814-5C91-2B48012F65DF}"/>
                  </a:ext>
                </a:extLst>
              </p:cNvPr>
              <p:cNvSpPr txBox="1"/>
              <p:nvPr/>
            </p:nvSpPr>
            <p:spPr>
              <a:xfrm>
                <a:off x="2681056" y="2871926"/>
                <a:ext cx="647472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−3 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×(−9−</m:t>
                      </m:r>
                      <m:d>
                        <m:dPr>
                          <m:ctrlPr>
                            <a:rPr lang="fr-F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fr-FR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xmlns="" id="{EF1C849F-7FF0-5814-5C91-2B48012F6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056" y="2871926"/>
                <a:ext cx="647472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2363475"/>
            <a:ext cx="11512730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  <a:sym typeface="Symbol"/>
              </a:rPr>
              <a:t>( 192)</a:t>
            </a: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7200" dirty="0">
                <a:latin typeface="Times New Roman" pitchFamily="18" charset="0"/>
                <a:cs typeface="Times New Roman" pitchFamily="18" charset="0"/>
                <a:sym typeface="Symbol"/>
              </a:rPr>
              <a:t> ( 2,5)  0,5  4</a:t>
            </a:r>
            <a:endParaRPr lang="fr-FR" sz="7200" dirty="0">
              <a:latin typeface="Cambria Math"/>
            </a:endParaRPr>
          </a:p>
          <a:p>
            <a:pPr marL="0" indent="0" algn="ctr">
              <a:buNone/>
            </a:pPr>
            <a:endParaRPr lang="fr-FR" sz="8000" i="1" dirty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1317" y="1043912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n°2</a:t>
            </a:r>
          </a:p>
        </p:txBody>
      </p:sp>
    </p:spTree>
    <p:extLst>
      <p:ext uri="{BB962C8B-B14F-4D97-AF65-F5344CB8AC3E}">
        <p14:creationId xmlns:p14="http://schemas.microsoft.com/office/powerpoint/2010/main" xmlns="" val="3674814839"/>
      </p:ext>
    </p:extLst>
  </p:cSld>
  <p:clrMapOvr>
    <a:masterClrMapping/>
  </p:clrMapOvr>
  <p:transition spd="slow" advTm="3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12129" y="1030849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n°3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BE8E894-5108-1F4A-8BEE-1C477D5C4934}"/>
                  </a:ext>
                </a:extLst>
              </p:cNvPr>
              <p:cNvSpPr txBox="1"/>
              <p:nvPr/>
            </p:nvSpPr>
            <p:spPr>
              <a:xfrm>
                <a:off x="2011677" y="2649984"/>
                <a:ext cx="816864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7−[−12+</m:t>
                      </m:r>
                      <m:d>
                        <m:dPr>
                          <m:ctrlPr>
                            <a:rPr lang="fr-FR" sz="6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5−4</m:t>
                          </m:r>
                          <m:r>
                            <a:rPr lang="fr-FR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e>
                      </m:d>
                      <m:r>
                        <a:rPr lang="fr-FR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5BE8E894-5108-1F4A-8BEE-1C477D5C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77" y="2649984"/>
                <a:ext cx="8168646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78238188"/>
      </p:ext>
    </p:extLst>
  </p:cSld>
  <p:clrMapOvr>
    <a:masterClrMapping/>
  </p:clrMapOvr>
  <p:transition spd="slow" advTm="3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04723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03240" y="250028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Calculer 25 % de 96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77251273"/>
      </p:ext>
    </p:extLst>
  </p:cSld>
  <p:clrMapOvr>
    <a:masterClrMapping/>
  </p:clrMapOvr>
  <p:transition spd="slow" advTm="2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30849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n°5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359941"/>
              </p:ext>
            </p:extLst>
          </p:nvPr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824757"/>
      </p:ext>
    </p:extLst>
  </p:cSld>
  <p:clrMapOvr>
    <a:masterClrMapping/>
  </p:clrMapOvr>
  <p:transition spd="slow" advTm="2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30848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n°6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83476" y="2015732"/>
            <a:ext cx="11414233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tableau de proportionnalité ?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0863781"/>
              </p:ext>
            </p:extLst>
          </p:nvPr>
        </p:nvGraphicFramePr>
        <p:xfrm>
          <a:off x="3499947" y="3289738"/>
          <a:ext cx="4366415" cy="1450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38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380362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1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n°7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41907F3-751E-9F3E-96C6-239BCB7C406D}"/>
                  </a:ext>
                </a:extLst>
              </p:cNvPr>
              <p:cNvSpPr txBox="1"/>
              <p:nvPr/>
            </p:nvSpPr>
            <p:spPr>
              <a:xfrm>
                <a:off x="4224846" y="2921168"/>
                <a:ext cx="374230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6600" i="1">
                              <a:latin typeface="Cambria Math" panose="02040503050406030204" pitchFamily="18" charset="0"/>
                            </a:rPr>
                            <m:t>(6−12)</m:t>
                          </m:r>
                        </m:e>
                        <m:sup>
                          <m:r>
                            <a:rPr lang="fr-FR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66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841907F3-751E-9F3E-96C6-239BCB7C4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846" y="2921168"/>
                <a:ext cx="3742307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1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04723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n°8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8A2C406-FCB1-4354-9BB9-1ADE8D84A82D}"/>
                  </a:ext>
                </a:extLst>
              </p:cNvPr>
              <p:cNvSpPr txBox="1"/>
              <p:nvPr/>
            </p:nvSpPr>
            <p:spPr>
              <a:xfrm>
                <a:off x="4243526" y="2553984"/>
                <a:ext cx="2796466" cy="17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6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A8A2C406-FCB1-4354-9BB9-1ADE8D84A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526" y="2553984"/>
                <a:ext cx="2796466" cy="17346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9769365"/>
      </p:ext>
    </p:extLst>
  </p:cSld>
  <p:clrMapOvr>
    <a:masterClrMapping/>
  </p:clrMapOvr>
  <p:transition spd="slow" advTm="3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1573</TotalTime>
  <Words>74</Words>
  <Application>Microsoft Office PowerPoint</Application>
  <PresentationFormat>Personnalisé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N°15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71</cp:revision>
  <dcterms:created xsi:type="dcterms:W3CDTF">2017-10-13T11:15:43Z</dcterms:created>
  <dcterms:modified xsi:type="dcterms:W3CDTF">2022-05-02T13:40:50Z</dcterms:modified>
</cp:coreProperties>
</file>