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5" r:id="rId3"/>
    <p:sldId id="291" r:id="rId4"/>
    <p:sldId id="285" r:id="rId5"/>
    <p:sldId id="283" r:id="rId6"/>
    <p:sldId id="293" r:id="rId7"/>
    <p:sldId id="294" r:id="rId8"/>
    <p:sldId id="288" r:id="rId9"/>
    <p:sldId id="289" r:id="rId10"/>
    <p:sldId id="296" r:id="rId11"/>
    <p:sldId id="29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N°14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1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n°9</a:t>
            </a:r>
            <a:endParaRPr lang="fr-FR" sz="4000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32C14566-695D-46F4-ACC3-1B5E84EF52E5}"/>
              </a:ext>
            </a:extLst>
          </p:cNvPr>
          <p:cNvSpPr txBox="1">
            <a:spLocks/>
          </p:cNvSpPr>
          <p:nvPr/>
        </p:nvSpPr>
        <p:spPr>
          <a:xfrm>
            <a:off x="954823" y="2320531"/>
            <a:ext cx="10539046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r-FR" sz="8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643" y="2471410"/>
            <a:ext cx="2664149" cy="196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03" y="1994711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latin typeface="Cambria Math" pitchFamily="18" charset="0"/>
                <a:ea typeface="Cambria Math" pitchFamily="18" charset="0"/>
              </a:rPr>
              <a:t>Les fractions suivantes sont-elles égales?</a:t>
            </a:r>
          </a:p>
          <a:p>
            <a:pPr marL="0" indent="0" algn="ctr">
              <a:buNone/>
            </a:pPr>
            <a:endParaRPr lang="fr-FR" dirty="0" smtClean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fr-FR" sz="4400" dirty="0" smtClean="0">
                <a:latin typeface="Cambria Math" pitchFamily="18" charset="0"/>
                <a:ea typeface="Cambria Math" pitchFamily="18" charset="0"/>
              </a:rPr>
              <a:t>                                   et  </a:t>
            </a:r>
          </a:p>
          <a:p>
            <a:pPr marL="0" indent="0" algn="ctr">
              <a:buNone/>
            </a:pPr>
            <a:endParaRPr lang="fr-FR" sz="8000" i="1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38254" y="1030848"/>
            <a:ext cx="2901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n°10</a:t>
            </a:r>
            <a:endParaRPr lang="fr-FR" sz="40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7028" y="3285494"/>
            <a:ext cx="697996" cy="11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5518" y="3208831"/>
            <a:ext cx="1226147" cy="133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6612209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fr-FR" sz="8000" dirty="0" smtClean="0">
                <a:latin typeface="Cambria Math"/>
                <a:ea typeface="Cambria Math"/>
                <a:cs typeface="Times New Roman" pitchFamily="18" charset="0"/>
              </a:rPr>
              <a:t>×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8)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1317" y="1043912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n°1</a:t>
            </a:r>
            <a:endParaRPr lang="fr-FR" sz="4000" b="1" dirty="0"/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270" y="2015732"/>
            <a:ext cx="11512730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46)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0,5</a:t>
            </a:r>
            <a:r>
              <a:rPr lang="fr-FR" sz="7200" smtClean="0">
                <a:latin typeface="Times New Roman" pitchFamily="18" charset="0"/>
                <a:cs typeface="Times New Roman" pitchFamily="18" charset="0"/>
                <a:sym typeface="Symbol"/>
              </a:rPr>
              <a:t>)  ( 25)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4</a:t>
            </a:r>
            <a:endParaRPr lang="fr-FR" sz="7200" dirty="0" smtClean="0">
              <a:latin typeface="Cambria Math"/>
            </a:endParaRPr>
          </a:p>
          <a:p>
            <a:pPr marL="0" indent="0" algn="ctr">
              <a:buNone/>
            </a:pPr>
            <a:endParaRPr lang="fr-FR" sz="8000" i="1" dirty="0" smtClean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1317" y="1043912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n°2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74814839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12129" y="1030849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n°3</a:t>
            </a:r>
            <a:endParaRPr lang="fr-FR" sz="4000" b="1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 5  [3 + 72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8)]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238188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04723"/>
            <a:ext cx="26180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n°4</a:t>
            </a:r>
            <a:endParaRPr lang="fr-FR" sz="4000" b="1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Sur une carte, 2 cm représente en réalité 600 m.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Quelle est l’échelle de cette carte?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69365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04723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n°5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803240" y="250028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25 % de 72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7725127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30849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n°6</a:t>
            </a:r>
            <a:endParaRPr lang="fr-FR" sz="4000" b="1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40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1,1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22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82475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30848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n°7</a:t>
            </a:r>
            <a:endParaRPr lang="fr-FR" sz="4000" b="1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83476" y="2015732"/>
            <a:ext cx="11414233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tableau de proportionnalité ?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499947" y="3289738"/>
          <a:ext cx="4366415" cy="1450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915"/>
                <a:gridCol w="1163810"/>
                <a:gridCol w="1762690"/>
              </a:tblGrid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156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48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  <a:tr h="725214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380362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1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/>
              <a:t>Calcul n°8</a:t>
            </a:r>
            <a:endParaRPr lang="fr-FR" sz="4000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03" y="1994711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>
              <a:latin typeface="Cambria Math" pitchFamily="18" charset="0"/>
              <a:ea typeface="Cambria Math" pitchFamily="18" charset="0"/>
            </a:endParaRPr>
          </a:p>
          <a:p>
            <a:pPr marL="0" indent="0" algn="ctr">
              <a:buNone/>
            </a:pPr>
            <a:r>
              <a:rPr lang="fr-FR" sz="8800" dirty="0" smtClean="0">
                <a:latin typeface="Cambria Math" pitchFamily="18" charset="0"/>
                <a:ea typeface="Cambria Math" pitchFamily="18" charset="0"/>
              </a:rPr>
              <a:t>-8²</a:t>
            </a:r>
          </a:p>
          <a:p>
            <a:pPr marL="0" indent="0" algn="ctr">
              <a:buNone/>
            </a:pPr>
            <a:endParaRPr lang="fr-FR" sz="8000" i="1" dirty="0" smtClean="0">
              <a:latin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1524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1553</TotalTime>
  <Words>132</Words>
  <Application>Microsoft Office PowerPoint</Application>
  <PresentationFormat>Personnalisé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N°14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69</cp:revision>
  <dcterms:created xsi:type="dcterms:W3CDTF">2017-10-13T11:15:43Z</dcterms:created>
  <dcterms:modified xsi:type="dcterms:W3CDTF">2022-04-07T04:36:01Z</dcterms:modified>
</cp:coreProperties>
</file>