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3" r:id="rId3"/>
    <p:sldId id="285" r:id="rId4"/>
    <p:sldId id="286" r:id="rId5"/>
    <p:sldId id="292" r:id="rId6"/>
    <p:sldId id="293" r:id="rId7"/>
    <p:sldId id="294" r:id="rId8"/>
    <p:sldId id="288" r:id="rId9"/>
    <p:sldId id="289" r:id="rId10"/>
    <p:sldId id="290" r:id="rId11"/>
    <p:sldId id="291" r:id="rId12"/>
    <p:sldId id="26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N°13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18 et 30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5697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n°9</a:t>
            </a:r>
            <a:endParaRPr lang="fr-FR" sz="4000" b="1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4="http://schemas.microsoft.com/office/drawing/2010/main" xmlns="" xmlns:a16="http://schemas.microsoft.com/office/drawing/2014/main" xmlns:mc="http://schemas.openxmlformats.org/markup-compatibility/2006" id="{32C14566-695D-46F4-ACC3-1B5E84EF52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33046" y="2344615"/>
            <a:ext cx="11207261" cy="3121731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66122098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30848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n°10</a:t>
            </a:r>
            <a:endParaRPr lang="fr-FR" sz="4000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03" y="1994711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Cambria Math" pitchFamily="18" charset="0"/>
                <a:ea typeface="Cambria Math" pitchFamily="18" charset="0"/>
              </a:rPr>
              <a:t>Les fractions suivantes sont-elles égales?</a:t>
            </a:r>
          </a:p>
          <a:p>
            <a:pPr marL="0" indent="0" algn="ctr">
              <a:buNone/>
            </a:pPr>
            <a:endParaRPr lang="fr-FR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fr-FR" sz="4400" dirty="0" smtClean="0">
                <a:latin typeface="Cambria Math" pitchFamily="18" charset="0"/>
                <a:ea typeface="Cambria Math" pitchFamily="18" charset="0"/>
              </a:rPr>
              <a:t>                                   et  </a:t>
            </a:r>
          </a:p>
          <a:p>
            <a:pPr marL="0" indent="0" algn="ctr">
              <a:buNone/>
            </a:pPr>
            <a:endParaRPr lang="fr-FR" sz="8000" i="1" dirty="0" smtClean="0">
              <a:latin typeface="Cambria Math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7944" y="3018723"/>
            <a:ext cx="1398614" cy="17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8074" y="3077278"/>
            <a:ext cx="1120778" cy="165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7481483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076" y="85349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– 3 + 5 </a:t>
            </a:r>
            <a:r>
              <a:rPr lang="fr-FR" sz="8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(– 3) </a:t>
            </a:r>
            <a:endParaRPr lang="fr-FR" sz="8000" i="1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0505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n°1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9769365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+ 3 </a:t>
            </a:r>
            <a:r>
              <a:rPr lang="fr-FR" sz="8000" dirty="0" smtClean="0">
                <a:latin typeface="Cambria Math"/>
                <a:ea typeface="Cambria Math"/>
                <a:cs typeface="Times New Roman" pitchFamily="18" charset="0"/>
              </a:rPr>
              <a:t>×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7)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30849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n°2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407823818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4)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26)  2,5  ( 0,5)</a:t>
            </a:r>
            <a:endParaRPr lang="fr-FR" sz="6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56974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n°3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973495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5697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n°4</a:t>
            </a:r>
            <a:endParaRPr lang="fr-FR" sz="40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38598" y="2457997"/>
          <a:ext cx="2486025" cy="1543050"/>
        </p:xfrm>
        <a:graphic>
          <a:graphicData uri="http://schemas.openxmlformats.org/presentationml/2006/ole">
            <p:oleObj spid="_x0000_s1026" name="Equation" r:id="rId3" imgW="36828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697349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90505" y="1043911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n°5</a:t>
            </a:r>
            <a:endParaRPr lang="fr-FR" sz="4000" b="1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190950" y="2045713"/>
            <a:ext cx="9931752" cy="27211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12  3  [5 + 42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7)]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25127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n°6</a:t>
            </a:r>
            <a:endParaRPr lang="fr-FR" sz="4000" b="1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3" y="2297086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Calculer 20 % de 65</a:t>
            </a:r>
            <a:endParaRPr lang="fr-FR" sz="8000" dirty="0" smtClean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2475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04723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n°7</a:t>
            </a:r>
            <a:endParaRPr lang="fr-FR" sz="4000" b="1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4="http://schemas.microsoft.com/office/drawing/2010/main" xmlns:a16="http://schemas.microsoft.com/office/drawing/2014/main" xmlns="" xmlns:mc="http://schemas.openxmlformats.org/markup-compatibility/2006" id="{32C14566-695D-46F4-ACC3-1B5E84EF52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51579" y="2344615"/>
            <a:ext cx="9603275" cy="3121731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001723"/>
              </p:ext>
            </p:extLst>
          </p:nvPr>
        </p:nvGraphicFramePr>
        <p:xfrm>
          <a:off x="3792511" y="3323342"/>
          <a:ext cx="3992957" cy="1683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746"/>
                <a:gridCol w="1706744"/>
                <a:gridCol w="1277467"/>
              </a:tblGrid>
              <a:tr h="84168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</a:t>
                      </a:r>
                      <a:endParaRPr lang="fr-FR" sz="3600" dirty="0"/>
                    </a:p>
                  </a:txBody>
                  <a:tcPr/>
                </a:tc>
              </a:tr>
              <a:tr h="84168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22,5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380362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2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n°8</a:t>
            </a:r>
            <a:endParaRPr lang="fr-FR" sz="4000" b="1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1540</TotalTime>
  <Words>114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N°13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62</cp:revision>
  <dcterms:created xsi:type="dcterms:W3CDTF">2017-10-13T11:15:43Z</dcterms:created>
  <dcterms:modified xsi:type="dcterms:W3CDTF">2022-04-07T04:36:29Z</dcterms:modified>
</cp:coreProperties>
</file>