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5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Cliquez pour déplacer la diapo</a:t>
            </a: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b="0" strike="noStrike" spc="-1">
                <a:latin typeface="Arial"/>
              </a:rPr>
              <a:t>Cliquez pour modifier le format des notes</a:t>
            </a:r>
          </a:p>
        </p:txBody>
      </p:sp>
      <p:sp>
        <p:nvSpPr>
          <p:cNvPr id="86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1400" b="0" strike="noStrike" spc="-1">
                <a:latin typeface="Times New Roman"/>
              </a:rPr>
              <a:t>&lt;en-tête&gt;</a:t>
            </a:r>
          </a:p>
        </p:txBody>
      </p:sp>
      <p:sp>
        <p:nvSpPr>
          <p:cNvPr id="87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fr-FR" sz="1400" b="0" strike="noStrike" spc="-1">
                <a:latin typeface="Times New Roman"/>
              </a:rPr>
              <a:t>&lt;date/heure&gt;</a:t>
            </a:r>
          </a:p>
        </p:txBody>
      </p:sp>
      <p:sp>
        <p:nvSpPr>
          <p:cNvPr id="88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fr-FR" sz="1400" b="0" strike="noStrike" spc="-1">
                <a:latin typeface="Times New Roman"/>
              </a:rPr>
              <a:t>&lt;pied de page&gt;</a:t>
            </a:r>
          </a:p>
        </p:txBody>
      </p:sp>
      <p:sp>
        <p:nvSpPr>
          <p:cNvPr id="89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E496E36F-86D9-4219-BB4D-3301E383F001}" type="slidenum">
              <a:rPr lang="fr-FR" sz="1400" b="0" strike="noStrike" spc="-1">
                <a:latin typeface="Times New Roman"/>
              </a:rPr>
              <a:pPr algn="r"/>
              <a:t>‹N°›</a:t>
            </a:fld>
            <a:endParaRPr lang="fr-FR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0880" y="685800"/>
            <a:ext cx="6095520" cy="3428640"/>
          </a:xfrm>
          <a:prstGeom prst="rect">
            <a:avLst/>
          </a:prstGeom>
        </p:spPr>
      </p:sp>
      <p:sp>
        <p:nvSpPr>
          <p:cNvPr id="15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156" name="CustomShape 3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251D5A6-597B-4D25-AA17-E8C1E1BCB97A}" type="slidenum">
              <a:rPr lang="fr-FR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14</a:t>
            </a:fld>
            <a:endParaRPr lang="fr-FR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1"/>
          <p:cNvSpPr/>
          <p:nvPr/>
        </p:nvSpPr>
        <p:spPr>
          <a:xfrm>
            <a:off x="0" y="2019600"/>
            <a:ext cx="12191400" cy="4105080"/>
          </a:xfrm>
          <a:prstGeom prst="rect">
            <a:avLst/>
          </a:prstGeom>
          <a:gradFill rotWithShape="0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7" name="Picture 6"/>
          <p:cNvPicPr/>
          <p:nvPr/>
        </p:nvPicPr>
        <p:blipFill>
          <a:blip r:embed="rId14"/>
          <a:srcRect t="1526" b="-1526"/>
          <a:stretch/>
        </p:blipFill>
        <p:spPr>
          <a:xfrm>
            <a:off x="0" y="6126480"/>
            <a:ext cx="12191400" cy="742320"/>
          </a:xfrm>
          <a:prstGeom prst="rect">
            <a:avLst/>
          </a:prstGeom>
          <a:ln>
            <a:noFill/>
          </a:ln>
        </p:spPr>
      </p:pic>
      <p:sp>
        <p:nvSpPr>
          <p:cNvPr id="2" name="Line 2"/>
          <p:cNvSpPr/>
          <p:nvPr/>
        </p:nvSpPr>
        <p:spPr>
          <a:xfrm>
            <a:off x="0" y="6128280"/>
            <a:ext cx="12191760" cy="360"/>
          </a:xfrm>
          <a:prstGeom prst="line">
            <a:avLst/>
          </a:prstGeom>
          <a:ln w="126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Line 3"/>
          <p:cNvSpPr/>
          <p:nvPr/>
        </p:nvSpPr>
        <p:spPr>
          <a:xfrm>
            <a:off x="2417760" y="3528360"/>
            <a:ext cx="8636760" cy="360"/>
          </a:xfrm>
          <a:prstGeom prst="line">
            <a:avLst/>
          </a:prstGeom>
          <a:ln w="31680"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" name="PlaceHolder 4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2640" cy="104868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fr-FR" sz="4400" b="0" strike="noStrike" spc="-1">
                <a:solidFill>
                  <a:srgbClr val="000000"/>
                </a:solidFill>
                <a:latin typeface="Arial"/>
              </a:rPr>
              <a:t>Cliquez pour éditer le format du texte-titre</a:t>
            </a:r>
          </a:p>
        </p:txBody>
      </p:sp>
      <p:sp>
        <p:nvSpPr>
          <p:cNvPr id="5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0" y="2019600"/>
            <a:ext cx="12191400" cy="4105080"/>
          </a:xfrm>
          <a:prstGeom prst="rect">
            <a:avLst/>
          </a:prstGeom>
          <a:gradFill rotWithShape="0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3" name="Picture 6"/>
          <p:cNvPicPr/>
          <p:nvPr/>
        </p:nvPicPr>
        <p:blipFill>
          <a:blip r:embed="rId14"/>
          <a:srcRect t="1526" b="-1526"/>
          <a:stretch/>
        </p:blipFill>
        <p:spPr>
          <a:xfrm>
            <a:off x="0" y="6126480"/>
            <a:ext cx="12191400" cy="742320"/>
          </a:xfrm>
          <a:prstGeom prst="rect">
            <a:avLst/>
          </a:prstGeom>
          <a:ln>
            <a:noFill/>
          </a:ln>
        </p:spPr>
      </p:pic>
      <p:sp>
        <p:nvSpPr>
          <p:cNvPr id="44" name="Line 2"/>
          <p:cNvSpPr/>
          <p:nvPr/>
        </p:nvSpPr>
        <p:spPr>
          <a:xfrm>
            <a:off x="0" y="6128280"/>
            <a:ext cx="12191760" cy="360"/>
          </a:xfrm>
          <a:prstGeom prst="line">
            <a:avLst/>
          </a:prstGeom>
          <a:ln w="126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Line 3"/>
          <p:cNvSpPr/>
          <p:nvPr/>
        </p:nvSpPr>
        <p:spPr>
          <a:xfrm>
            <a:off x="1453680" y="1846800"/>
            <a:ext cx="9607680" cy="360"/>
          </a:xfrm>
          <a:prstGeom prst="line">
            <a:avLst/>
          </a:prstGeom>
          <a:ln w="31680"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6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Cliquez pour éditer le format du texte-titre</a:t>
            </a:r>
          </a:p>
        </p:txBody>
      </p:sp>
      <p:sp>
        <p:nvSpPr>
          <p:cNvPr id="47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2875680" y="818280"/>
            <a:ext cx="8914680" cy="2262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0" anchor="b">
            <a:normAutofit/>
          </a:bodyPr>
          <a:lstStyle/>
          <a:p>
            <a:pPr>
              <a:lnSpc>
                <a:spcPct val="100000"/>
              </a:lnSpc>
            </a:pPr>
            <a:r>
              <a:rPr lang="fr-FR" sz="6600" b="0" strike="noStrike" cap="all" spc="-1" dirty="0">
                <a:solidFill>
                  <a:srgbClr val="002060"/>
                </a:solidFill>
                <a:latin typeface="Gill Sans MT"/>
                <a:ea typeface="DejaVu Sans"/>
              </a:rPr>
              <a:t>Test </a:t>
            </a:r>
            <a:r>
              <a:rPr lang="fr-FR" sz="6600" cap="all" spc="-1" dirty="0" smtClean="0">
                <a:solidFill>
                  <a:srgbClr val="002060"/>
                </a:solidFill>
                <a:latin typeface="Gill Sans MT"/>
                <a:ea typeface="DejaVu Sans"/>
              </a:rPr>
              <a:t>N°13</a:t>
            </a:r>
            <a:endParaRPr lang="fr-FR" sz="6600" b="0" strike="noStrike" spc="-1" dirty="0">
              <a:latin typeface="Arial"/>
            </a:endParaRPr>
          </a:p>
        </p:txBody>
      </p:sp>
      <p:sp>
        <p:nvSpPr>
          <p:cNvPr id="91" name="CustomShape 2"/>
          <p:cNvSpPr/>
          <p:nvPr/>
        </p:nvSpPr>
        <p:spPr>
          <a:xfrm>
            <a:off x="3220200" y="3382560"/>
            <a:ext cx="9143280" cy="1654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rmAutofit/>
          </a:bodyPr>
          <a:lstStyle/>
          <a:p>
            <a:pPr>
              <a:lnSpc>
                <a:spcPct val="100000"/>
              </a:lnSpc>
              <a:spcBef>
                <a:spcPts val="1001"/>
              </a:spcBef>
            </a:pPr>
            <a:endParaRPr lang="fr-FR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lang="fr-FR" sz="3200" b="1" strike="noStrike" cap="all" spc="-1" dirty="0">
                <a:solidFill>
                  <a:srgbClr val="000000"/>
                </a:solidFill>
                <a:latin typeface="Gill Sans MT"/>
                <a:ea typeface="DejaVu Sans"/>
              </a:rPr>
              <a:t>Attention : vous avez droit à </a:t>
            </a:r>
            <a:r>
              <a:rPr lang="fr-FR" sz="3200" b="1" strike="noStrike" cap="all" spc="-1" dirty="0" smtClean="0">
                <a:solidFill>
                  <a:srgbClr val="000000"/>
                </a:solidFill>
                <a:latin typeface="Gill Sans MT"/>
                <a:ea typeface="DejaVu Sans"/>
              </a:rPr>
              <a:t>8-15 </a:t>
            </a:r>
            <a:r>
              <a:rPr lang="fr-FR" sz="3200" b="1" strike="noStrike" cap="all" spc="-1" dirty="0">
                <a:solidFill>
                  <a:srgbClr val="000000"/>
                </a:solidFill>
                <a:latin typeface="Gill Sans MT"/>
                <a:ea typeface="DejaVu Sans"/>
              </a:rPr>
              <a:t>secondes par calcul</a:t>
            </a:r>
            <a:endParaRPr lang="fr-FR" sz="3200" b="0" strike="noStrike" spc="-1" dirty="0">
              <a:latin typeface="Arial"/>
            </a:endParaRPr>
          </a:p>
        </p:txBody>
      </p:sp>
      <p:pic>
        <p:nvPicPr>
          <p:cNvPr id="92" name="Picture 4"/>
          <p:cNvPicPr/>
          <p:nvPr/>
        </p:nvPicPr>
        <p:blipFill>
          <a:blip r:embed="rId2"/>
          <a:stretch/>
        </p:blipFill>
        <p:spPr>
          <a:xfrm>
            <a:off x="494280" y="3728520"/>
            <a:ext cx="2380680" cy="19825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ustomShape 1"/>
          <p:cNvSpPr/>
          <p:nvPr/>
        </p:nvSpPr>
        <p:spPr>
          <a:xfrm>
            <a:off x="14515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9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17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8" name="CustomShape 3"/>
          <p:cNvSpPr/>
          <p:nvPr/>
        </p:nvSpPr>
        <p:spPr>
          <a:xfrm>
            <a:off x="0" y="2015640"/>
            <a:ext cx="1242684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72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Quel est le plus grand ? </a:t>
            </a:r>
            <a:endParaRPr lang="fr-FR" sz="7200" b="0" strike="noStrike" spc="-1">
              <a:latin typeface="Arial"/>
            </a:endParaRPr>
          </a:p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24,9 ou 24,26</a:t>
            </a:r>
            <a:endParaRPr lang="fr-FR" sz="8000" b="0" strike="noStrike" spc="-1">
              <a:latin typeface="Arial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ustomShape 1"/>
          <p:cNvSpPr/>
          <p:nvPr/>
        </p:nvSpPr>
        <p:spPr>
          <a:xfrm>
            <a:off x="14515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10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20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1" name="CustomShape 3"/>
          <p:cNvSpPr/>
          <p:nvPr/>
        </p:nvSpPr>
        <p:spPr>
          <a:xfrm>
            <a:off x="1603800" y="216828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Convertir : </a:t>
            </a:r>
            <a:endParaRPr lang="fr-FR" sz="8000" b="0" strike="noStrike" spc="-1">
              <a:latin typeface="Arial"/>
            </a:endParaRPr>
          </a:p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6 dL = .... hL</a:t>
            </a:r>
            <a:endParaRPr lang="fr-FR" sz="8000" b="0" strike="noStrike" spc="-1">
              <a:latin typeface="Arial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1"/>
          <p:cNvSpPr/>
          <p:nvPr/>
        </p:nvSpPr>
        <p:spPr>
          <a:xfrm>
            <a:off x="14515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11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23" name="CustomShape 2"/>
          <p:cNvSpPr/>
          <p:nvPr/>
        </p:nvSpPr>
        <p:spPr>
          <a:xfrm>
            <a:off x="1451520" y="2015640"/>
            <a:ext cx="9602640" cy="3449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4" name="CustomShape 3"/>
          <p:cNvSpPr/>
          <p:nvPr/>
        </p:nvSpPr>
        <p:spPr>
          <a:xfrm>
            <a:off x="1603800" y="216828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Dans 54, combien de fois 6 ? </a:t>
            </a:r>
            <a:endParaRPr lang="fr-FR" sz="8000" b="0" strike="noStrike" spc="-1">
              <a:latin typeface="Arial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ustomShape 1"/>
          <p:cNvSpPr/>
          <p:nvPr/>
        </p:nvSpPr>
        <p:spPr>
          <a:xfrm>
            <a:off x="14515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12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26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7" name="CustomShape 3"/>
          <p:cNvSpPr/>
          <p:nvPr/>
        </p:nvSpPr>
        <p:spPr>
          <a:xfrm>
            <a:off x="1451160" y="170352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4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Quel nombre obtient-on si on ajoute </a:t>
            </a:r>
            <a:endParaRPr lang="fr-FR" sz="4800" b="0" strike="noStrike" spc="-1" dirty="0">
              <a:latin typeface="Arial"/>
            </a:endParaRPr>
          </a:p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4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2 dixièmes à </a:t>
            </a:r>
            <a:r>
              <a:rPr lang="fr-FR" sz="48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10,15 ?</a:t>
            </a:r>
            <a:endParaRPr lang="fr-FR" sz="48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12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1"/>
          <p:cNvSpPr/>
          <p:nvPr/>
        </p:nvSpPr>
        <p:spPr>
          <a:xfrm>
            <a:off x="14515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13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29" name="CustomShape 2"/>
          <p:cNvSpPr/>
          <p:nvPr/>
        </p:nvSpPr>
        <p:spPr>
          <a:xfrm>
            <a:off x="1603800" y="216828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endParaRPr lang="fr-FR" sz="8000" b="0" strike="noStrike" spc="-1">
              <a:latin typeface="Arial"/>
            </a:endParaRPr>
          </a:p>
        </p:txBody>
      </p:sp>
      <p:sp>
        <p:nvSpPr>
          <p:cNvPr id="130" name="CustomShape 3"/>
          <p:cNvSpPr/>
          <p:nvPr/>
        </p:nvSpPr>
        <p:spPr>
          <a:xfrm>
            <a:off x="1440000" y="1805760"/>
            <a:ext cx="9603000" cy="3450240"/>
          </a:xfrm>
          <a:prstGeom prst="rect">
            <a:avLst/>
          </a:prstGeom>
          <a:blipFill rotWithShape="0">
            <a:blip r:embed="rId3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800" b="0" strike="noStrike" spc="-1">
                <a:latin typeface="Arial"/>
                <a:ea typeface="DejaVu Sans"/>
              </a:rPr>
              <a:t> </a:t>
            </a:r>
            <a:endParaRPr lang="fr-FR" sz="1800" b="0" strike="noStrike" spc="-1">
              <a:latin typeface="Arial"/>
            </a:endParaRPr>
          </a:p>
        </p:txBody>
      </p:sp>
    </p:spTree>
  </p:cSld>
  <p:clrMapOvr>
    <a:masterClrMapping/>
  </p:clrMapOvr>
  <p:transition spd="slow" advTm="12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stomShape 1"/>
          <p:cNvSpPr/>
          <p:nvPr/>
        </p:nvSpPr>
        <p:spPr>
          <a:xfrm>
            <a:off x="1451520" y="111924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14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32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3" name="CustomShape 3"/>
          <p:cNvSpPr/>
          <p:nvPr/>
        </p:nvSpPr>
        <p:spPr>
          <a:xfrm>
            <a:off x="1603800" y="216828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Quel est le double </a:t>
            </a:r>
            <a:endParaRPr lang="fr-FR" sz="8000" b="0" strike="noStrike" spc="-1" dirty="0">
              <a:latin typeface="Arial"/>
            </a:endParaRPr>
          </a:p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de </a:t>
            </a:r>
            <a:r>
              <a:rPr lang="fr-FR" sz="80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37 ?</a:t>
            </a:r>
            <a:endParaRPr lang="fr-FR" sz="80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ustomShape 1"/>
          <p:cNvSpPr/>
          <p:nvPr/>
        </p:nvSpPr>
        <p:spPr>
          <a:xfrm>
            <a:off x="14515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15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35" name="CustomShape 2"/>
          <p:cNvSpPr/>
          <p:nvPr/>
        </p:nvSpPr>
        <p:spPr>
          <a:xfrm>
            <a:off x="1451520" y="2015640"/>
            <a:ext cx="9602640" cy="3449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6" name="CustomShape 3"/>
          <p:cNvSpPr/>
          <p:nvPr/>
        </p:nvSpPr>
        <p:spPr>
          <a:xfrm>
            <a:off x="1603800" y="216828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Convertir : </a:t>
            </a:r>
            <a:endParaRPr lang="fr-FR" sz="8000" b="0" strike="noStrike" spc="-1">
              <a:latin typeface="Arial"/>
            </a:endParaRPr>
          </a:p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7,96 dam = .... m</a:t>
            </a:r>
            <a:endParaRPr lang="fr-FR" sz="8000" b="0" strike="noStrike" spc="-1">
              <a:latin typeface="Arial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CustomShape 1"/>
          <p:cNvSpPr/>
          <p:nvPr/>
        </p:nvSpPr>
        <p:spPr>
          <a:xfrm>
            <a:off x="14515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16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38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9" name="CustomShape 3"/>
          <p:cNvSpPr/>
          <p:nvPr/>
        </p:nvSpPr>
        <p:spPr>
          <a:xfrm>
            <a:off x="0" y="1844640"/>
            <a:ext cx="1219176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6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Donner le chiffre des dixièmes </a:t>
            </a:r>
            <a:endParaRPr lang="fr-FR" sz="6000" b="0" strike="noStrike" spc="-1">
              <a:latin typeface="Arial"/>
            </a:endParaRPr>
          </a:p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6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de 683,17</a:t>
            </a:r>
            <a:endParaRPr lang="fr-FR" sz="6000" b="0" strike="noStrike" spc="-1">
              <a:latin typeface="Arial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CustomShape 1"/>
          <p:cNvSpPr/>
          <p:nvPr/>
        </p:nvSpPr>
        <p:spPr>
          <a:xfrm>
            <a:off x="1294560" y="1191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17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41" name="CustomShape 2"/>
          <p:cNvSpPr/>
          <p:nvPr/>
        </p:nvSpPr>
        <p:spPr>
          <a:xfrm>
            <a:off x="1137600" y="1391760"/>
            <a:ext cx="9602640" cy="3449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7880" algn="ctr">
              <a:lnSpc>
                <a:spcPct val="100000"/>
              </a:lnSpc>
              <a:spcBef>
                <a:spcPts val="1001"/>
              </a:spcBef>
            </a:pPr>
            <a:r>
              <a:rPr lang="fr-FR" sz="48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Calculer le produit de 62 par 11</a:t>
            </a:r>
            <a:endParaRPr lang="fr-FR" sz="4800" b="0" strike="noStrike" spc="-1">
              <a:latin typeface="Arial"/>
            </a:endParaRPr>
          </a:p>
        </p:txBody>
      </p:sp>
      <p:sp>
        <p:nvSpPr>
          <p:cNvPr id="142" name="CustomShape 3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1451520" y="111924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18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44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5" name="CustomShape 3"/>
          <p:cNvSpPr/>
          <p:nvPr/>
        </p:nvSpPr>
        <p:spPr>
          <a:xfrm>
            <a:off x="1294200" y="181656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6,3 + 1,7</a:t>
            </a:r>
            <a:endParaRPr lang="fr-FR" sz="8000" b="0" strike="noStrike" spc="-1">
              <a:latin typeface="Arial"/>
            </a:endParaRP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14515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1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94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5" name="CustomShape 3"/>
          <p:cNvSpPr/>
          <p:nvPr/>
        </p:nvSpPr>
        <p:spPr>
          <a:xfrm>
            <a:off x="1603800" y="216828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6 × 7</a:t>
            </a:r>
            <a:endParaRPr lang="fr-FR" sz="8000" b="0" strike="noStrike" spc="-1">
              <a:latin typeface="Arial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CustomShape 1"/>
          <p:cNvSpPr/>
          <p:nvPr/>
        </p:nvSpPr>
        <p:spPr>
          <a:xfrm>
            <a:off x="1451880" y="121248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19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48" name="CustomShape 3"/>
          <p:cNvSpPr/>
          <p:nvPr/>
        </p:nvSpPr>
        <p:spPr>
          <a:xfrm>
            <a:off x="1137240" y="1703520"/>
            <a:ext cx="9603000" cy="3450240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800" b="0" strike="noStrike" spc="-1">
                <a:latin typeface="Arial"/>
                <a:ea typeface="DejaVu Sans"/>
              </a:rPr>
              <a:t> </a:t>
            </a:r>
            <a:endParaRPr lang="fr-FR" sz="1800" b="0" strike="noStrike" spc="-1">
              <a:latin typeface="Arial"/>
            </a:endParaRPr>
          </a:p>
        </p:txBody>
      </p:sp>
    </p:spTree>
  </p:cSld>
  <p:clrMapOvr>
    <a:masterClrMapping/>
  </p:clrMapOvr>
  <p:transition spd="slow" advTm="12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CustomShape 1"/>
          <p:cNvSpPr/>
          <p:nvPr/>
        </p:nvSpPr>
        <p:spPr>
          <a:xfrm>
            <a:off x="1451520" y="121248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20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50" name="CustomShape 2"/>
          <p:cNvSpPr/>
          <p:nvPr/>
        </p:nvSpPr>
        <p:spPr>
          <a:xfrm>
            <a:off x="1451160" y="170352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  <a:spcAft>
                <a:spcPts val="601"/>
              </a:spcAft>
            </a:pPr>
            <a:r>
              <a:rPr lang="fr-FR" sz="4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Donner un ordre de grandeur de</a:t>
            </a:r>
            <a:endParaRPr lang="fr-FR" sz="4800" b="0" strike="noStrike" spc="-1">
              <a:latin typeface="Arial"/>
            </a:endParaRPr>
          </a:p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4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endParaRPr lang="fr-FR" sz="4800" b="0" strike="noStrike" spc="-1">
              <a:latin typeface="Arial"/>
            </a:endParaRPr>
          </a:p>
        </p:txBody>
      </p:sp>
      <p:sp>
        <p:nvSpPr>
          <p:cNvPr id="151" name="CustomShape 3"/>
          <p:cNvSpPr/>
          <p:nvPr/>
        </p:nvSpPr>
        <p:spPr>
          <a:xfrm>
            <a:off x="1451160" y="1703520"/>
            <a:ext cx="9603000" cy="3450240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800" b="0" strike="noStrike" spc="-1">
                <a:latin typeface="Arial"/>
                <a:ea typeface="DejaVu Sans"/>
              </a:rPr>
              <a:t> </a:t>
            </a:r>
            <a:endParaRPr lang="fr-FR" sz="1800" b="0" strike="noStrike" spc="-1">
              <a:latin typeface="Arial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ustomShape 1"/>
          <p:cNvSpPr/>
          <p:nvPr/>
        </p:nvSpPr>
        <p:spPr>
          <a:xfrm>
            <a:off x="1451520" y="804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2060"/>
                </a:solidFill>
                <a:latin typeface="Gill Sans MT"/>
                <a:ea typeface="DejaVu Sans"/>
              </a:rPr>
              <a:t>FIN DU TEST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53" name="CustomShape 2"/>
          <p:cNvSpPr/>
          <p:nvPr/>
        </p:nvSpPr>
        <p:spPr>
          <a:xfrm>
            <a:off x="1451520" y="2015640"/>
            <a:ext cx="9602640" cy="3449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1451520" y="104292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2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8" name="CustomShape 3"/>
          <p:cNvSpPr/>
          <p:nvPr/>
        </p:nvSpPr>
        <p:spPr>
          <a:xfrm>
            <a:off x="1603800" y="216828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4,03 × 10</a:t>
            </a:r>
            <a:endParaRPr lang="fr-FR" sz="8000" b="0" strike="noStrike" spc="-1">
              <a:latin typeface="Arial"/>
            </a:endParaRPr>
          </a:p>
        </p:txBody>
      </p:sp>
    </p:spTree>
  </p:cSld>
  <p:clrMapOvr>
    <a:masterClrMapping/>
  </p:clrMapOvr>
  <p:transition spd="slow" advTm="12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ustomShape 1"/>
          <p:cNvSpPr/>
          <p:nvPr/>
        </p:nvSpPr>
        <p:spPr>
          <a:xfrm>
            <a:off x="1451520" y="96624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3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00" name="CustomShape 2"/>
          <p:cNvSpPr/>
          <p:nvPr/>
        </p:nvSpPr>
        <p:spPr>
          <a:xfrm>
            <a:off x="1451520" y="2015640"/>
            <a:ext cx="9602640" cy="3449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1" name="CustomShape 3"/>
          <p:cNvSpPr/>
          <p:nvPr/>
        </p:nvSpPr>
        <p:spPr>
          <a:xfrm>
            <a:off x="483240" y="1703880"/>
            <a:ext cx="1122552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6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Donner l’arrondi au dixième </a:t>
            </a:r>
            <a:endParaRPr lang="fr-FR" sz="6000" spc="-1" dirty="0">
              <a:latin typeface="Arial"/>
            </a:endParaRPr>
          </a:p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6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de 15,96</a:t>
            </a:r>
            <a:endParaRPr lang="fr-FR" sz="60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12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1451520" y="104292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4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03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4" name="CustomShape 3"/>
          <p:cNvSpPr/>
          <p:nvPr/>
        </p:nvSpPr>
        <p:spPr>
          <a:xfrm>
            <a:off x="1137240" y="170352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4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Calculer la somme de 37 et de 24</a:t>
            </a:r>
            <a:endParaRPr lang="fr-FR" sz="4800" b="0" strike="noStrike" spc="-1">
              <a:latin typeface="Arial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CustomShape 1"/>
          <p:cNvSpPr/>
          <p:nvPr/>
        </p:nvSpPr>
        <p:spPr>
          <a:xfrm>
            <a:off x="14515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5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06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Convertir : </a:t>
            </a:r>
            <a:endParaRPr lang="fr-FR" sz="8000" b="0" strike="noStrike" spc="-1">
              <a:latin typeface="Arial"/>
            </a:endParaRPr>
          </a:p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9,7 kg = .... cg</a:t>
            </a:r>
            <a:endParaRPr lang="fr-FR" sz="8000" b="0" strike="noStrike" spc="-1">
              <a:latin typeface="Arial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1"/>
          <p:cNvSpPr/>
          <p:nvPr/>
        </p:nvSpPr>
        <p:spPr>
          <a:xfrm>
            <a:off x="13993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6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08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9" name="CustomShape 3"/>
          <p:cNvSpPr/>
          <p:nvPr/>
        </p:nvSpPr>
        <p:spPr>
          <a:xfrm>
            <a:off x="209160" y="2168280"/>
            <a:ext cx="1198224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36 ÷ 9</a:t>
            </a:r>
            <a:endParaRPr lang="fr-FR" sz="8000" b="0" strike="noStrike" spc="-1">
              <a:latin typeface="Arial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ustomShape 1"/>
          <p:cNvSpPr/>
          <p:nvPr/>
        </p:nvSpPr>
        <p:spPr>
          <a:xfrm>
            <a:off x="14515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7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11" name="CustomShape 2"/>
          <p:cNvSpPr/>
          <p:nvPr/>
        </p:nvSpPr>
        <p:spPr>
          <a:xfrm>
            <a:off x="1451520" y="2015640"/>
            <a:ext cx="9602640" cy="3449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2" name="CustomShape 3"/>
          <p:cNvSpPr/>
          <p:nvPr/>
        </p:nvSpPr>
        <p:spPr>
          <a:xfrm>
            <a:off x="1603800" y="216828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Intercaler un nombre : </a:t>
            </a:r>
            <a:endParaRPr lang="fr-FR" sz="8000" b="0" strike="noStrike" spc="-1">
              <a:latin typeface="Arial"/>
            </a:endParaRPr>
          </a:p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6 &lt;....&lt; 6,01</a:t>
            </a:r>
            <a:endParaRPr lang="fr-FR" sz="8000" b="0" strike="noStrike" spc="-1">
              <a:latin typeface="Arial"/>
            </a:endParaRPr>
          </a:p>
        </p:txBody>
      </p:sp>
    </p:spTree>
  </p:cSld>
  <p:clrMapOvr>
    <a:masterClrMapping/>
  </p:clrMapOvr>
  <p:transition spd="slow" advTm="12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CustomShape 1"/>
          <p:cNvSpPr/>
          <p:nvPr/>
        </p:nvSpPr>
        <p:spPr>
          <a:xfrm>
            <a:off x="14515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8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14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5" name="CustomShape 3"/>
          <p:cNvSpPr/>
          <p:nvPr/>
        </p:nvSpPr>
        <p:spPr>
          <a:xfrm>
            <a:off x="1451160" y="216828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4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Calculer la différence entre 64 et 19</a:t>
            </a:r>
            <a:endParaRPr lang="fr-FR" sz="4800" b="0" strike="noStrike" spc="-1">
              <a:latin typeface="Arial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1793</TotalTime>
  <Words>174</Words>
  <Application>Microsoft Office PowerPoint</Application>
  <PresentationFormat>Personnalisé</PresentationFormat>
  <Paragraphs>57</Paragraphs>
  <Slides>22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22</vt:i4>
      </vt:variant>
    </vt:vector>
  </HeadingPairs>
  <TitlesOfParts>
    <vt:vector size="24" baseType="lpstr">
      <vt:lpstr>Office Theme</vt:lpstr>
      <vt:lpstr>Office Theme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101</cp:revision>
  <dcterms:created xsi:type="dcterms:W3CDTF">2017-10-13T11:15:43Z</dcterms:created>
  <dcterms:modified xsi:type="dcterms:W3CDTF">2022-04-07T04:39:23Z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Grand écran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22</vt:i4>
  </property>
</Properties>
</file>