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8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64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11/12/2023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11/12/2023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sur les tables de multiplication</a:t>
            </a:r>
          </a:p>
          <a:p>
            <a:pPr>
              <a:lnSpc>
                <a:spcPct val="100000"/>
              </a:lnSpc>
            </a:pPr>
            <a:r>
              <a:rPr lang="en-US" sz="6600" cap="all" spc="-1" dirty="0">
                <a:solidFill>
                  <a:srgbClr val="002060"/>
                </a:solidFill>
                <a:latin typeface="Gill Sans MT"/>
              </a:rPr>
              <a:t>Et les nombres décimaux</a:t>
            </a:r>
            <a:endParaRPr lang="en-US" sz="6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à </a:t>
            </a:r>
            <a:r>
              <a:rPr lang="fr-FR" sz="3200" b="1" cap="all" spc="-1" dirty="0">
                <a:solidFill>
                  <a:srgbClr val="000000"/>
                </a:solidFill>
                <a:latin typeface="Gill Sans MT"/>
              </a:rPr>
              <a:t>12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-15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1,54 &lt; .... &lt; 1,55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385590" y="2168132"/>
            <a:ext cx="11138053" cy="3450613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500" dirty="0">
                <a:latin typeface="Times New Roman" pitchFamily="18" charset="0"/>
                <a:cs typeface="Times New Roman" pitchFamily="18" charset="0"/>
              </a:rPr>
              <a:t>Donner l’écriture fractionnaire de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0,709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627961" y="2015732"/>
            <a:ext cx="107634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Donner l’écriture décomposée de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56,007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 × 3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Comparer les nombres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0,25 ..... 0,5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6,84 &lt; ....&lt; 6,86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2168132"/>
                <a:ext cx="12192000" cy="3450613"/>
              </a:xfrm>
              <a:prstGeom prst="rect">
                <a:avLst/>
              </a:prstGeom>
            </p:spPr>
            <p:txBody>
              <a:bodyPr anchor="ctr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Donner un encadrement au centième près de : 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6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None/>
                </a:pPr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...... </a:t>
                </a:r>
                <a14:m>
                  <m:oMath xmlns:m="http://schemas.openxmlformats.org/officeDocument/2006/math">
                    <m:r>
                      <a:rPr lang="fr-FR" sz="6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&lt; </m:t>
                    </m:r>
                  </m:oMath>
                </a14:m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 6,985 </a:t>
                </a:r>
                <a14:m>
                  <m:oMath xmlns:m="http://schemas.openxmlformats.org/officeDocument/2006/math">
                    <m:r>
                      <a:rPr lang="fr-FR" sz="6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 ......</a:t>
                </a:r>
              </a:p>
            </p:txBody>
          </p:sp>
        </mc:Choice>
        <mc:Fallback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68132"/>
                <a:ext cx="12192000" cy="3450613"/>
              </a:xfrm>
              <a:prstGeom prst="rect">
                <a:avLst/>
              </a:prstGeom>
              <a:blipFill>
                <a:blip r:embed="rId2"/>
                <a:stretch>
                  <a:fillRect t="-7692" r="-1145" b="-9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× 6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25 ÷ 5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98F0904-E39D-4EB5-882B-B8677F46507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18872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Dans 36, combien de fois 4 ?  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7,8 + 10,2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B10C13C2-B857-4426-B48F-0A637BA1E0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-135466" y="2015732"/>
            <a:ext cx="12327466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Comparer les nombres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40,031 ..... 40,03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9320" y="2168132"/>
                <a:ext cx="11982680" cy="3450613"/>
              </a:xfrm>
              <a:prstGeom prst="rect">
                <a:avLst/>
              </a:prstGeom>
            </p:spPr>
            <p:txBody>
              <a:bodyPr anchor="ctr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7200" dirty="0">
                    <a:latin typeface="Times New Roman" pitchFamily="18" charset="0"/>
                    <a:cs typeface="Times New Roman" pitchFamily="18" charset="0"/>
                  </a:rPr>
                  <a:t>Donner l’écriture décimale de: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fr-FR" sz="7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408</m:t>
                          </m:r>
                        </m:num>
                        <m:den>
                          <m:r>
                            <a:rPr lang="fr-FR" sz="7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20" y="2168132"/>
                <a:ext cx="11982680" cy="3450613"/>
              </a:xfrm>
              <a:prstGeom prst="rect">
                <a:avLst/>
              </a:prstGeom>
              <a:blipFill>
                <a:blip r:embed="rId2"/>
                <a:stretch>
                  <a:fillRect t="-13553" b="-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10 – 1,5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Dans 18, combien de fois 3 ? 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1783</TotalTime>
  <Words>130</Words>
  <Application>Microsoft Macintosh PowerPoint</Application>
  <PresentationFormat>Personnalisé</PresentationFormat>
  <Paragraphs>48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56</cp:revision>
  <dcterms:created xsi:type="dcterms:W3CDTF">2017-10-13T11:15:43Z</dcterms:created>
  <dcterms:modified xsi:type="dcterms:W3CDTF">2023-12-11T13:35:36Z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