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11/12/2023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11/12/2023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</a:t>
            </a: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à </a:t>
            </a:r>
            <a:r>
              <a:rPr lang="fr-FR" sz="3200" b="1" cap="all" spc="-1">
                <a:solidFill>
                  <a:srgbClr val="000000"/>
                </a:solidFill>
                <a:latin typeface="Gill Sans MT"/>
              </a:rPr>
              <a:t>12</a:t>
            </a: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-15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15,5 &lt; .... &lt; 15,7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786" y="2694225"/>
                <a:ext cx="11435961" cy="3450613"/>
              </a:xfrm>
              <a:prstGeom prst="rect">
                <a:avLst/>
              </a:prstGeom>
            </p:spPr>
            <p:txBody>
              <a:bodyPr anchor="ctr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7200" dirty="0">
                    <a:latin typeface="Times New Roman" pitchFamily="18" charset="0"/>
                    <a:cs typeface="Times New Roman" pitchFamily="18" charset="0"/>
                  </a:rPr>
                  <a:t>Donner l’écriture décimale de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807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1 000</m:t>
                          </m:r>
                        </m:den>
                      </m:f>
                    </m:oMath>
                  </m:oMathPara>
                </a14:m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86" y="2694225"/>
                <a:ext cx="11435961" cy="3450613"/>
              </a:xfrm>
              <a:prstGeom prst="rect">
                <a:avLst/>
              </a:prstGeom>
              <a:blipFill>
                <a:blip r:embed="rId2"/>
                <a:stretch>
                  <a:fillRect l="-999" t="-26103" r="-888" b="-44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169565" y="204149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589325" y="2041490"/>
            <a:ext cx="107634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l’écriture décomposée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80,08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× 6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48,5 ..... 49,2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3,5 &lt; .... &lt; 3,6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13151" y="2168132"/>
                <a:ext cx="12505151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Donner un encadrement au dixième près de 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5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None/>
                </a:pPr>
                <a:r>
                  <a:rPr lang="fr-FR" sz="8000" dirty="0">
                    <a:ea typeface="Cambria Math" panose="02040503050406030204" pitchFamily="18" charset="0"/>
                    <a:cs typeface="Times New Roman" pitchFamily="18" charset="0"/>
                  </a:rPr>
                  <a:t>....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  <m:r>
                      <a:rPr lang="fr-FR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4,489 </a:t>
                </a:r>
                <a14:m>
                  <m:oMath xmlns:m="http://schemas.openxmlformats.org/officeDocument/2006/math">
                    <m:r>
                      <a:rPr lang="fr-FR" sz="8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....</a:t>
                </a: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3151" y="2168132"/>
                <a:ext cx="12505151" cy="3450613"/>
              </a:xfrm>
              <a:prstGeom prst="rect">
                <a:avLst/>
              </a:prstGeom>
              <a:blipFill>
                <a:blip r:embed="rId2"/>
                <a:stretch>
                  <a:fillRect t="-10256" b="-161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× 3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81 ÷ 9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Dans 32, combien de fois 4 ? 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2,6 + 5,9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-135466" y="2015732"/>
            <a:ext cx="12327466" cy="3450613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Donner l’écriture fractionnaire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5,33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87,135 .......... 87,137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12,8 – 9,4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21, combien de fois 3 ?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1744</TotalTime>
  <Words>131</Words>
  <Application>Microsoft Macintosh PowerPoint</Application>
  <PresentationFormat>Personnalisé</PresentationFormat>
  <Paragraphs>48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51</cp:revision>
  <dcterms:created xsi:type="dcterms:W3CDTF">2017-10-13T11:15:43Z</dcterms:created>
  <dcterms:modified xsi:type="dcterms:W3CDTF">2023-12-11T13:35:32Z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