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6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54, combien de fois 6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2,53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12942" y="2015732"/>
            <a:ext cx="11786992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12,3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 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3,06 ...... 3,60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1,4 &lt; .... &lt; 1,5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Donner l’écriture décimale de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1 000</m:t>
                        </m:r>
                      </m:den>
                    </m:f>
                  </m:oMath>
                </a14:m>
                <a:endParaRPr lang="fr-FR" sz="6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8132"/>
                <a:ext cx="12192000" cy="3450613"/>
              </a:xfrm>
              <a:prstGeom prst="rect">
                <a:avLst/>
              </a:prstGeom>
              <a:blipFill>
                <a:blip r:embed="rId2"/>
                <a:stretch>
                  <a:fillRect t="-8059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cap="all" spc="-1" dirty="0">
                <a:solidFill>
                  <a:srgbClr val="000000"/>
                </a:solidFill>
                <a:latin typeface="Gill Sans MT"/>
              </a:rPr>
              <a:t>1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F2D80F58-DB4C-4753-91F8-F42F39545E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0208" y="2015732"/>
                <a:ext cx="12024985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600" dirty="0">
                    <a:latin typeface="Times New Roman" pitchFamily="18" charset="0"/>
                    <a:cs typeface="Times New Roman" pitchFamily="18" charset="0"/>
                  </a:rPr>
                  <a:t>Donner un encadrement à l’unité près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6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6000" dirty="0">
                    <a:ea typeface="Cambria Math" panose="02040503050406030204" pitchFamily="18" charset="0"/>
                    <a:cs typeface="Times New Roman" pitchFamily="18" charset="0"/>
                  </a:rPr>
                  <a:t> .... </a:t>
                </a:r>
                <a14:m>
                  <m:oMath xmlns:m="http://schemas.openxmlformats.org/officeDocument/2006/math">
                    <m:r>
                      <a:rPr lang="fr-FR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45,76 </a:t>
                </a:r>
                <a14:m>
                  <m:oMath xmlns:m="http://schemas.openxmlformats.org/officeDocument/2006/math">
                    <m:r>
                      <a:rPr lang="fr-FR" sz="6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 ....</a:t>
                </a:r>
              </a:p>
            </p:txBody>
          </p:sp>
        </mc:Choice>
        <mc:Fallback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D80F58-DB4C-4753-91F8-F42F3954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208" y="2015732"/>
                <a:ext cx="12024985" cy="3450613"/>
              </a:xfrm>
              <a:prstGeom prst="rect">
                <a:avLst/>
              </a:prstGeom>
              <a:blipFill>
                <a:blip r:embed="rId2"/>
                <a:stretch>
                  <a:fillRect l="-106" t="-11355" r="-1901" b="-113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× 8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64 ÷ 8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42, combien de fois 7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12,3 + 6,5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35466" y="2015732"/>
                <a:ext cx="12327466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>
                    <a:latin typeface="Times New Roman" pitchFamily="18" charset="0"/>
                    <a:cs typeface="Times New Roman" pitchFamily="18" charset="0"/>
                  </a:rPr>
                  <a:t>Donner </a:t>
                </a: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l’écriture décimale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466" y="2015732"/>
                <a:ext cx="12327466" cy="3450613"/>
              </a:xfrm>
              <a:prstGeom prst="rect">
                <a:avLst/>
              </a:prstGeom>
              <a:blipFill>
                <a:blip r:embed="rId2"/>
                <a:stretch>
                  <a:fillRect t="-13553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15,7 ....... 1,57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12,75 – 5,25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2,3 &lt; .... &lt; 2,5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1742</TotalTime>
  <Words>128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49</cp:revision>
  <dcterms:created xsi:type="dcterms:W3CDTF">2017-10-13T11:15:43Z</dcterms:created>
  <dcterms:modified xsi:type="dcterms:W3CDTF">2023-12-11T13:35:28Z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