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6" r:id="rId18"/>
    <p:sldId id="277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0"/>
    <p:restoredTop sz="94640"/>
  </p:normalViewPr>
  <p:slideViewPr>
    <p:cSldViewPr snapToGrid="0">
      <p:cViewPr varScale="1">
        <p:scale>
          <a:sx n="80" d="100"/>
          <a:sy n="80" d="100"/>
        </p:scale>
        <p:origin x="-96" y="-5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Cliquez pour déplacer la diapo</a:t>
            </a: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8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400" b="0" strike="noStrike" spc="-1">
                <a:latin typeface="Times New Roman"/>
              </a:rPr>
              <a:t>&lt;en-tête&gt;</a:t>
            </a:r>
          </a:p>
        </p:txBody>
      </p:sp>
      <p:sp>
        <p:nvSpPr>
          <p:cNvPr id="87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fr-FR" sz="1400" b="0" strike="noStrike" spc="-1">
                <a:latin typeface="Times New Roman"/>
              </a:rPr>
              <a:t>&lt;date/heure&gt;</a:t>
            </a:r>
          </a:p>
        </p:txBody>
      </p:sp>
      <p:sp>
        <p:nvSpPr>
          <p:cNvPr id="88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fr-FR" sz="1400" b="0" strike="noStrike" spc="-1">
                <a:latin typeface="Times New Roman"/>
              </a:rPr>
              <a:t>&lt;pied de page&gt;</a:t>
            </a:r>
          </a:p>
        </p:txBody>
      </p:sp>
      <p:sp>
        <p:nvSpPr>
          <p:cNvPr id="89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E496E36F-86D9-4219-BB4D-3301E383F001}" type="slidenum">
              <a:rPr lang="fr-FR" sz="1400" b="0" strike="noStrike" spc="-1">
                <a:latin typeface="Times New Roman"/>
              </a:rPr>
              <a:pPr algn="r"/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56" name="CustomShape 3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251D5A6-597B-4D25-AA17-E8C1E1BCB97A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14</a:t>
            </a:fld>
            <a:endParaRPr lang="fr-FR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0" y="2019600"/>
            <a:ext cx="12191400" cy="410508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7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400" cy="742320"/>
          </a:xfrm>
          <a:prstGeom prst="rect">
            <a:avLst/>
          </a:prstGeom>
          <a:ln>
            <a:noFill/>
          </a:ln>
        </p:spPr>
      </p:pic>
      <p:sp>
        <p:nvSpPr>
          <p:cNvPr id="2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Line 3"/>
          <p:cNvSpPr/>
          <p:nvPr/>
        </p:nvSpPr>
        <p:spPr>
          <a:xfrm>
            <a:off x="2417760" y="3528360"/>
            <a:ext cx="863676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" name="PlaceHolder 4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2640" cy="104868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44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0" y="2019600"/>
            <a:ext cx="12191400" cy="410508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3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400" cy="742320"/>
          </a:xfrm>
          <a:prstGeom prst="rect">
            <a:avLst/>
          </a:prstGeom>
          <a:ln>
            <a:noFill/>
          </a:ln>
        </p:spPr>
      </p:pic>
      <p:sp>
        <p:nvSpPr>
          <p:cNvPr id="44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Line 3"/>
          <p:cNvSpPr/>
          <p:nvPr/>
        </p:nvSpPr>
        <p:spPr>
          <a:xfrm>
            <a:off x="1453680" y="1846800"/>
            <a:ext cx="960768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6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2875680" y="818280"/>
            <a:ext cx="8914680" cy="226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6600" b="0" strike="noStrike" cap="all" spc="-1" dirty="0">
                <a:solidFill>
                  <a:srgbClr val="002060"/>
                </a:solidFill>
                <a:latin typeface="Gill Sans MT"/>
                <a:ea typeface="DejaVu Sans"/>
              </a:rPr>
              <a:t>Test </a:t>
            </a:r>
            <a:r>
              <a:rPr lang="fr-FR" sz="6600" cap="all" spc="-1" dirty="0">
                <a:solidFill>
                  <a:srgbClr val="002060"/>
                </a:solidFill>
                <a:latin typeface="Gill Sans MT"/>
                <a:ea typeface="DejaVu Sans"/>
              </a:rPr>
              <a:t>N°14</a:t>
            </a:r>
            <a:endParaRPr lang="fr-FR" sz="6600" b="0" strike="noStrike" spc="-1" dirty="0"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3220200" y="3382560"/>
            <a:ext cx="9143280" cy="165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rm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endParaRPr lang="fr-FR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fr-FR" sz="3200" b="1" strike="noStrike" cap="all" spc="-1" dirty="0">
                <a:solidFill>
                  <a:srgbClr val="000000"/>
                </a:solidFill>
                <a:latin typeface="Gill Sans MT"/>
                <a:ea typeface="DejaVu Sans"/>
              </a:rPr>
              <a:t>Attention :  vous avez droit à </a:t>
            </a:r>
            <a:r>
              <a:rPr lang="fr-FR" sz="3200" b="1" cap="all" spc="-1" dirty="0">
                <a:solidFill>
                  <a:srgbClr val="000000"/>
                </a:solidFill>
                <a:latin typeface="Gill Sans MT"/>
                <a:ea typeface="DejaVu Sans"/>
              </a:rPr>
              <a:t>12</a:t>
            </a:r>
            <a:r>
              <a:rPr lang="fr-FR" sz="3200" b="1" strike="noStrike" cap="all" spc="-1" dirty="0">
                <a:solidFill>
                  <a:srgbClr val="000000"/>
                </a:solidFill>
                <a:latin typeface="Gill Sans MT"/>
                <a:ea typeface="DejaVu Sans"/>
              </a:rPr>
              <a:t>-15 secondes par calcul</a:t>
            </a:r>
            <a:endParaRPr lang="fr-FR" sz="3200" b="0" strike="noStrike" spc="-1" dirty="0">
              <a:latin typeface="Arial"/>
            </a:endParaRPr>
          </a:p>
        </p:txBody>
      </p:sp>
      <p:pic>
        <p:nvPicPr>
          <p:cNvPr id="92" name="Picture 4"/>
          <p:cNvPicPr/>
          <p:nvPr/>
        </p:nvPicPr>
        <p:blipFill>
          <a:blip r:embed="rId2"/>
          <a:stretch/>
        </p:blipFill>
        <p:spPr>
          <a:xfrm>
            <a:off x="494280" y="3728520"/>
            <a:ext cx="2380680" cy="1982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9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17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8" name="CustomShape 3"/>
          <p:cNvSpPr/>
          <p:nvPr/>
        </p:nvSpPr>
        <p:spPr>
          <a:xfrm>
            <a:off x="0" y="2015640"/>
            <a:ext cx="1242684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lnSpcReduction="10000"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72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Comparer les nombres :</a:t>
            </a: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fr-FR" sz="7200" b="0" strike="noStrike" spc="-1" dirty="0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5,9</a:t>
            </a: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.......</a:t>
            </a: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5,87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10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1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2500" lnSpcReduction="10000"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Convertir :</a:t>
            </a: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lang="fr-FR" sz="8000" b="0" strike="noStrike" spc="-1" dirty="0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34</a:t>
            </a: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fr-FR" sz="80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dL</a:t>
            </a: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= .... </a:t>
            </a:r>
            <a:r>
              <a:rPr lang="fr-FR" sz="8000" spc="-1">
                <a:solidFill>
                  <a:srgbClr val="000000"/>
                </a:solidFill>
                <a:latin typeface="Times New Roman"/>
                <a:ea typeface="DejaVu Sans"/>
              </a:rPr>
              <a:t>da</a:t>
            </a:r>
            <a:r>
              <a:rPr lang="fr-FR" sz="8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11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1451520" y="201564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4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77500" lnSpcReduction="20000"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Donner l’écriture fractionnaire de :</a:t>
            </a: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1,9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12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26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7" name="CustomShape 3"/>
          <p:cNvSpPr/>
          <p:nvPr/>
        </p:nvSpPr>
        <p:spPr>
          <a:xfrm>
            <a:off x="1451160" y="170352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4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Quel nombre obtient-on si on ajoute </a:t>
            </a:r>
            <a:endParaRPr lang="fr-FR" sz="4800" b="0" strike="noStrike" spc="-1" dirty="0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4800" spc="-1" dirty="0">
                <a:solidFill>
                  <a:srgbClr val="000000"/>
                </a:solidFill>
                <a:latin typeface="Times New Roman"/>
                <a:ea typeface="DejaVu Sans"/>
              </a:rPr>
              <a:t>1</a:t>
            </a:r>
            <a:r>
              <a:rPr lang="fr-FR" sz="4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centième à 10,99 ?</a:t>
            </a:r>
            <a:endParaRPr lang="fr-FR" sz="48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1451160" y="123948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 dirty="0">
                <a:solidFill>
                  <a:srgbClr val="000000"/>
                </a:solidFill>
                <a:latin typeface="Gill Sans MT"/>
                <a:ea typeface="DejaVu Sans"/>
              </a:rPr>
              <a:t>CALCUL 13</a:t>
            </a:r>
            <a:endParaRPr lang="fr-FR" sz="3200" b="0" strike="noStrike" spc="-1" dirty="0">
              <a:latin typeface="Arial"/>
            </a:endParaRPr>
          </a:p>
        </p:txBody>
      </p:sp>
      <p:sp>
        <p:nvSpPr>
          <p:cNvPr id="129" name="CustomShape 2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lang="fr-FR" sz="8000" b="0" strike="noStrike" spc="-1">
              <a:latin typeface="Arial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ZoneTexte 1">
                <a:extLst>
                  <a:ext uri="{FF2B5EF4-FFF2-40B4-BE49-F238E27FC236}">
                    <a16:creationId xmlns:a16="http://schemas.microsoft.com/office/drawing/2014/main" id="{C3D0AD93-4DB6-4AEB-ABEE-CFE59B6E7E15}"/>
                  </a:ext>
                </a:extLst>
              </p:cNvPr>
              <p:cNvSpPr txBox="1"/>
              <p:nvPr/>
            </p:nvSpPr>
            <p:spPr>
              <a:xfrm>
                <a:off x="1450800" y="2532185"/>
                <a:ext cx="9603000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800" b="0" i="1" smtClean="0">
                          <a:latin typeface="Cambria Math" panose="02040503050406030204" pitchFamily="18" charset="0"/>
                        </a:rPr>
                        <m:t>18,3 </m:t>
                      </m:r>
                      <m:r>
                        <a:rPr lang="fr-FR" sz="8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0,01</m:t>
                      </m:r>
                    </m:oMath>
                  </m:oMathPara>
                </a14:m>
                <a:endParaRPr lang="fr-FR" sz="8800" dirty="0"/>
              </a:p>
            </p:txBody>
          </p:sp>
        </mc:Choice>
        <mc:Fallback>
          <p:sp>
            <p:nvSpPr>
              <p:cNvPr id="2" name="ZoneTexte 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C3D0AD93-4DB6-4AEB-ABEE-CFE59B6E7E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0800" y="2532185"/>
                <a:ext cx="9603000" cy="1446550"/>
              </a:xfrm>
              <a:prstGeom prst="rect">
                <a:avLst/>
              </a:prstGeom>
              <a:blipFill>
                <a:blip r:embed="rId3"/>
                <a:stretch>
                  <a:fillRect t="-870" b="-3391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1451520" y="111924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14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32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3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76 </a:t>
            </a:r>
            <a:r>
              <a:rPr lang="fr-FR" sz="8000" spc="-1" dirty="0">
                <a:solidFill>
                  <a:srgbClr val="000000"/>
                </a:solidFill>
                <a:latin typeface="Times New Roman"/>
              </a:rPr>
              <a:t>× 0,5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1451520" y="121248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 dirty="0">
                <a:solidFill>
                  <a:srgbClr val="000000"/>
                </a:solidFill>
                <a:latin typeface="Gill Sans MT"/>
                <a:ea typeface="DejaVu Sans"/>
              </a:rPr>
              <a:t>CALCUL </a:t>
            </a:r>
            <a:r>
              <a:rPr lang="fr-FR" sz="3200" cap="all" spc="-1" dirty="0">
                <a:solidFill>
                  <a:srgbClr val="000000"/>
                </a:solidFill>
                <a:latin typeface="Gill Sans MT"/>
                <a:ea typeface="DejaVu Sans"/>
              </a:rPr>
              <a:t>1</a:t>
            </a:r>
            <a:r>
              <a:rPr lang="fr-FR" sz="3200" b="0" strike="noStrike" cap="all" spc="-1" dirty="0">
                <a:solidFill>
                  <a:srgbClr val="000000"/>
                </a:solidFill>
                <a:latin typeface="Gill Sans MT"/>
                <a:ea typeface="DejaVu Sans"/>
              </a:rPr>
              <a:t>5</a:t>
            </a:r>
            <a:endParaRPr lang="fr-FR" sz="3200" b="0" strike="noStrike" spc="-1" dirty="0">
              <a:latin typeface="Arial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0" name="CustomShape 2"/>
              <p:cNvSpPr/>
              <p:nvPr/>
            </p:nvSpPr>
            <p:spPr>
              <a:xfrm>
                <a:off x="1451160" y="1703520"/>
                <a:ext cx="9603000" cy="34502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rmAutofit/>
              </a:bodyPr>
              <a:lstStyle/>
              <a:p>
                <a:pPr marL="228600" indent="-228240" algn="ctr">
                  <a:lnSpc>
                    <a:spcPct val="100000"/>
                  </a:lnSpc>
                  <a:spcBef>
                    <a:spcPts val="1001"/>
                  </a:spcBef>
                  <a:spcAft>
                    <a:spcPts val="601"/>
                  </a:spcAft>
                </a:pPr>
                <a:r>
                  <a:rPr lang="fr-FR" sz="4800" b="0" strike="noStrike" spc="-1" dirty="0">
                    <a:solidFill>
                      <a:srgbClr val="000000"/>
                    </a:solidFill>
                    <a:latin typeface="Times New Roman"/>
                    <a:ea typeface="DejaVu Sans"/>
                  </a:rPr>
                  <a:t>Donner un ordre de </a:t>
                </a:r>
                <a:r>
                  <a:rPr lang="fr-FR" sz="4800" b="0" strike="noStrike" spc="-1">
                    <a:solidFill>
                      <a:srgbClr val="000000"/>
                    </a:solidFill>
                    <a:latin typeface="Times New Roman"/>
                    <a:ea typeface="DejaVu Sans"/>
                  </a:rPr>
                  <a:t>grandeur de :</a:t>
                </a:r>
              </a:p>
              <a:p>
                <a:pPr marL="228600" indent="-228240" algn="ctr">
                  <a:lnSpc>
                    <a:spcPct val="100000"/>
                  </a:lnSpc>
                  <a:spcBef>
                    <a:spcPts val="1001"/>
                  </a:spcBef>
                  <a:spcAft>
                    <a:spcPts val="601"/>
                  </a:spcAft>
                </a:pPr>
                <a:endParaRPr lang="fr-FR" sz="4800" b="0" strike="noStrike" spc="-1" dirty="0">
                  <a:latin typeface="Arial"/>
                </a:endParaRPr>
              </a:p>
              <a:p>
                <a:pPr marL="228600" indent="-228240" algn="ctr">
                  <a:lnSpc>
                    <a:spcPct val="100000"/>
                  </a:lnSpc>
                  <a:spcBef>
                    <a:spcPts val="1001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6000" b="0" i="1" strike="noStrike" spc="-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DejaVu Sans"/>
                        </a:rPr>
                        <m:t>49,45 </m:t>
                      </m:r>
                      <m:r>
                        <a:rPr lang="fr-FR" sz="6000" b="0" i="1" strike="noStrike" spc="-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968,9</m:t>
                      </m:r>
                    </m:oMath>
                  </m:oMathPara>
                </a14:m>
                <a:endParaRPr lang="fr-FR" sz="4800" b="0" strike="noStrike" spc="-1" dirty="0">
                  <a:latin typeface="Arial"/>
                </a:endParaRPr>
              </a:p>
            </p:txBody>
          </p:sp>
        </mc:Choice>
        <mc:Fallback>
          <p:sp>
            <p:nvSpPr>
              <p:cNvPr id="150" name="CustomShap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1160" y="1703520"/>
                <a:ext cx="9603000" cy="34502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1451520" y="804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2060"/>
                </a:solidFill>
                <a:latin typeface="Gill Sans MT"/>
                <a:ea typeface="DejaVu Sans"/>
              </a:rPr>
              <a:t>FIN DU TEST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53" name="CustomShape 2"/>
          <p:cNvSpPr/>
          <p:nvPr/>
        </p:nvSpPr>
        <p:spPr>
          <a:xfrm>
            <a:off x="1451520" y="201564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3</a:t>
            </a: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× 8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451520" y="104292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2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8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53,7</a:t>
            </a: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× 1 000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1451520" y="96624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3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00" name="CustomShape 2"/>
          <p:cNvSpPr/>
          <p:nvPr/>
        </p:nvSpPr>
        <p:spPr>
          <a:xfrm>
            <a:off x="1451520" y="201564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1" name="CustomShape 3"/>
          <p:cNvSpPr/>
          <p:nvPr/>
        </p:nvSpPr>
        <p:spPr>
          <a:xfrm>
            <a:off x="483240" y="1703880"/>
            <a:ext cx="1122552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6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Donner une valeur approchée au </a:t>
            </a:r>
            <a:r>
              <a:rPr lang="fr-FR" sz="6000" spc="-1">
                <a:solidFill>
                  <a:srgbClr val="000000"/>
                </a:solidFill>
                <a:latin typeface="Times New Roman"/>
                <a:ea typeface="DejaVu Sans"/>
              </a:rPr>
              <a:t>cent</a:t>
            </a:r>
            <a:r>
              <a:rPr lang="fr-FR" sz="6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ième près de </a:t>
            </a:r>
            <a:r>
              <a:rPr lang="fr-FR" sz="6000" spc="-1" dirty="0">
                <a:solidFill>
                  <a:srgbClr val="000000"/>
                </a:solidFill>
                <a:latin typeface="Times New Roman"/>
                <a:ea typeface="DejaVu Sans"/>
              </a:rPr>
              <a:t>3,145</a:t>
            </a:r>
            <a:endParaRPr lang="fr-FR" sz="6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1451520" y="104292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4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4" name="CustomShape 3"/>
          <p:cNvSpPr/>
          <p:nvPr/>
        </p:nvSpPr>
        <p:spPr>
          <a:xfrm>
            <a:off x="1137240" y="170352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4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Calculer le produit de </a:t>
            </a:r>
            <a:r>
              <a:rPr lang="fr-FR" sz="4800" spc="-1" dirty="0">
                <a:solidFill>
                  <a:srgbClr val="000000"/>
                </a:solidFill>
                <a:latin typeface="Times New Roman"/>
                <a:ea typeface="DejaVu Sans"/>
              </a:rPr>
              <a:t>4</a:t>
            </a:r>
            <a:r>
              <a:rPr lang="fr-FR" sz="4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et de </a:t>
            </a:r>
            <a:r>
              <a:rPr lang="fr-FR" sz="4800" spc="-1" dirty="0">
                <a:solidFill>
                  <a:srgbClr val="000000"/>
                </a:solidFill>
                <a:latin typeface="Times New Roman"/>
                <a:ea typeface="DejaVu Sans"/>
              </a:rPr>
              <a:t>6</a:t>
            </a:r>
            <a:endParaRPr lang="fr-FR" sz="48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5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06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2500" lnSpcReduction="10000"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Convertir : </a:t>
            </a: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fr-FR" sz="8000" b="0" strike="noStrike" spc="-1" dirty="0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7,67</a:t>
            </a: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h</a:t>
            </a: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g = .... dg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13993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6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08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9" name="CustomShape 3"/>
          <p:cNvSpPr/>
          <p:nvPr/>
        </p:nvSpPr>
        <p:spPr>
          <a:xfrm>
            <a:off x="209160" y="2168280"/>
            <a:ext cx="1198224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32 ÷ 8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7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11" name="CustomShape 2"/>
          <p:cNvSpPr/>
          <p:nvPr/>
        </p:nvSpPr>
        <p:spPr>
          <a:xfrm>
            <a:off x="1451520" y="201564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2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2500" lnSpcReduction="10000"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Intercaler un nombre : </a:t>
            </a: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fr-FR" sz="8000" b="0" strike="noStrike" spc="-1" dirty="0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5,91</a:t>
            </a: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&lt; .... &lt; 6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8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14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5" name="CustomShape 3"/>
              <p:cNvSpPr/>
              <p:nvPr/>
            </p:nvSpPr>
            <p:spPr>
              <a:xfrm>
                <a:off x="1451160" y="2168280"/>
                <a:ext cx="9603000" cy="34502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rmAutofit/>
              </a:bodyPr>
              <a:lstStyle/>
              <a:p>
                <a:pPr marL="228600" indent="-228240" algn="ctr">
                  <a:lnSpc>
                    <a:spcPct val="100000"/>
                  </a:lnSpc>
                  <a:spcBef>
                    <a:spcPts val="1001"/>
                  </a:spcBef>
                </a:pPr>
                <a:r>
                  <a:rPr lang="fr-FR" sz="6600" b="0" strike="noStrike" spc="-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jaVu Sans"/>
                    <a:cs typeface="Times New Roman" panose="02020603050405020304" pitchFamily="18" charset="0"/>
                  </a:rPr>
                  <a:t>(</a:t>
                </a:r>
                <a:r>
                  <a:rPr lang="fr-FR" sz="6600" spc="-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jaVu Sans"/>
                    <a:cs typeface="Times New Roman" panose="02020603050405020304" pitchFamily="18" charset="0"/>
                  </a:rPr>
                  <a:t>9 – 5) </a:t>
                </a:r>
                <a14:m>
                  <m:oMath xmlns:m="http://schemas.openxmlformats.org/officeDocument/2006/math">
                    <m:r>
                      <a:rPr lang="fr-FR" sz="6600" i="1" spc="-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fr-FR" sz="6600" b="0" strike="noStrike" spc="-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(6 – 4)</a:t>
                </a:r>
              </a:p>
            </p:txBody>
          </p:sp>
        </mc:Choice>
        <mc:Fallback>
          <p:sp>
            <p:nvSpPr>
              <p:cNvPr id="115" name="CustomShap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1160" y="2168280"/>
                <a:ext cx="9603000" cy="34502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1816</TotalTime>
  <Words>127</Words>
  <Application>Microsoft Macintosh PowerPoint</Application>
  <PresentationFormat>Personnalisé</PresentationFormat>
  <Paragraphs>47</Paragraphs>
  <Slides>17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17</vt:i4>
      </vt:variant>
    </vt:vector>
  </HeadingPairs>
  <TitlesOfParts>
    <vt:vector size="19" baseType="lpstr">
      <vt:lpstr>Office Theme</vt:lpstr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subject/>
  <dc:creator>Victor</dc:creator>
  <dc:description/>
  <cp:lastModifiedBy>utilisateur</cp:lastModifiedBy>
  <cp:revision>125</cp:revision>
  <dcterms:created xsi:type="dcterms:W3CDTF">2017-10-13T11:15:43Z</dcterms:created>
  <dcterms:modified xsi:type="dcterms:W3CDTF">2024-03-04T13:37:14Z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Grand écran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22</vt:i4>
  </property>
</Properties>
</file>