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400" autoAdjust="0"/>
  </p:normalViewPr>
  <p:slideViewPr>
    <p:cSldViewPr snapToGrid="0">
      <p:cViewPr varScale="1">
        <p:scale>
          <a:sx n="76" d="100"/>
          <a:sy n="76" d="100"/>
        </p:scale>
        <p:origin x="-22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1628</TotalTime>
  <Words>120</Words>
  <Application>Microsoft Macintosh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19</cp:revision>
  <dcterms:created xsi:type="dcterms:W3CDTF">2017-10-13T11:15:43Z</dcterms:created>
  <dcterms:modified xsi:type="dcterms:W3CDTF">2023-09-25T13:49:25Z</dcterms:modified>
</cp:coreProperties>
</file>