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61" autoAdjust="0"/>
    <p:restoredTop sz="86400" autoAdjust="0"/>
  </p:normalViewPr>
  <p:slideViewPr>
    <p:cSldViewPr snapToGrid="0">
      <p:cViewPr varScale="1">
        <p:scale>
          <a:sx n="78" d="100"/>
          <a:sy n="78" d="100"/>
        </p:scale>
        <p:origin x="-80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2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2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2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2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2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2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2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2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2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2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2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2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</a:t>
            </a:r>
            <a:r>
              <a:rPr lang="fr-FR" sz="3200" b="1"/>
              <a:t>à </a:t>
            </a:r>
            <a:r>
              <a:rPr lang="fr-FR" sz="3200" b="1" smtClean="0"/>
              <a:t>12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2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1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12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1615</TotalTime>
  <Words>119</Words>
  <Application>Microsoft Macintosh PowerPoint</Application>
  <PresentationFormat>Personnalisé</PresentationFormat>
  <Paragraphs>44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22</cp:revision>
  <dcterms:created xsi:type="dcterms:W3CDTF">2017-10-13T11:15:43Z</dcterms:created>
  <dcterms:modified xsi:type="dcterms:W3CDTF">2023-09-19T12:21:59Z</dcterms:modified>
</cp:coreProperties>
</file>