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4" r:id="rId3"/>
    <p:sldId id="256" r:id="rId4"/>
    <p:sldId id="257" r:id="rId5"/>
    <p:sldId id="258" r:id="rId6"/>
    <p:sldId id="259" r:id="rId7"/>
    <p:sldId id="261" r:id="rId8"/>
    <p:sldId id="267" r:id="rId9"/>
    <p:sldId id="262" r:id="rId10"/>
    <p:sldId id="263" r:id="rId11"/>
    <p:sldId id="265" r:id="rId12"/>
    <p:sldId id="266" r:id="rId13"/>
    <p:sldId id="268" r:id="rId14"/>
    <p:sldId id="271" r:id="rId15"/>
    <p:sldId id="272" r:id="rId16"/>
    <p:sldId id="273" r:id="rId17"/>
    <p:sldId id="270" r:id="rId18"/>
    <p:sldId id="264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9D883-5878-473E-AF2B-B9856351DDE5}" type="datetimeFigureOut">
              <a:rPr lang="de-DE" smtClean="0"/>
              <a:t>13.10.2013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BA47C-E3D6-4B4B-AFDA-45CE3231C7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55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17EE-879C-4E35-AFB0-5604C918AB64}" type="datetimeFigureOut">
              <a:rPr lang="de-DE" smtClean="0"/>
              <a:t>13.10.2013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DDF2-70E8-4B5B-9B71-EF793E3C5C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20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17EE-879C-4E35-AFB0-5604C918AB64}" type="datetimeFigureOut">
              <a:rPr lang="de-DE" smtClean="0"/>
              <a:t>13.10.2013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DDF2-70E8-4B5B-9B71-EF793E3C5C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52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17EE-879C-4E35-AFB0-5604C918AB64}" type="datetimeFigureOut">
              <a:rPr lang="de-DE" smtClean="0"/>
              <a:t>13.10.2013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DDF2-70E8-4B5B-9B71-EF793E3C5C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08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17EE-879C-4E35-AFB0-5604C918AB64}" type="datetimeFigureOut">
              <a:rPr lang="de-DE" smtClean="0"/>
              <a:t>13.10.2013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DDF2-70E8-4B5B-9B71-EF793E3C5C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56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17EE-879C-4E35-AFB0-5604C918AB64}" type="datetimeFigureOut">
              <a:rPr lang="de-DE" smtClean="0"/>
              <a:t>13.10.2013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DDF2-70E8-4B5B-9B71-EF793E3C5C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33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17EE-879C-4E35-AFB0-5604C918AB64}" type="datetimeFigureOut">
              <a:rPr lang="de-DE" smtClean="0"/>
              <a:t>13.10.2013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DDF2-70E8-4B5B-9B71-EF793E3C5C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03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17EE-879C-4E35-AFB0-5604C918AB64}" type="datetimeFigureOut">
              <a:rPr lang="de-DE" smtClean="0"/>
              <a:t>13.10.2013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DDF2-70E8-4B5B-9B71-EF793E3C5C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92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17EE-879C-4E35-AFB0-5604C918AB64}" type="datetimeFigureOut">
              <a:rPr lang="de-DE" smtClean="0"/>
              <a:t>13.10.2013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DDF2-70E8-4B5B-9B71-EF793E3C5C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74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17EE-879C-4E35-AFB0-5604C918AB64}" type="datetimeFigureOut">
              <a:rPr lang="de-DE" smtClean="0"/>
              <a:t>13.10.2013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DDF2-70E8-4B5B-9B71-EF793E3C5C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88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17EE-879C-4E35-AFB0-5604C918AB64}" type="datetimeFigureOut">
              <a:rPr lang="de-DE" smtClean="0"/>
              <a:t>13.10.2013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DDF2-70E8-4B5B-9B71-EF793E3C5C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99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17EE-879C-4E35-AFB0-5604C918AB64}" type="datetimeFigureOut">
              <a:rPr lang="de-DE" smtClean="0"/>
              <a:t>13.10.2013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DDF2-70E8-4B5B-9B71-EF793E3C5C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7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17EE-879C-4E35-AFB0-5604C918AB64}" type="datetimeFigureOut">
              <a:rPr lang="de-DE" smtClean="0"/>
              <a:t>13.10.2013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DDF2-70E8-4B5B-9B71-EF793E3C5C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7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8062664" cy="3240361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oper Black" panose="0208090404030B020404" pitchFamily="18" charset="0"/>
              </a:rPr>
              <a:t>Mieux connaître l’Europe</a:t>
            </a:r>
            <a:br>
              <a:rPr lang="fr-FR" dirty="0" smtClean="0">
                <a:latin typeface="Cooper Black" panose="0208090404030B020404" pitchFamily="18" charset="0"/>
              </a:rPr>
            </a:br>
            <a:r>
              <a:rPr lang="fr-FR" dirty="0" smtClean="0">
                <a:latin typeface="Cooper Black" panose="0208090404030B020404" pitchFamily="18" charset="0"/>
              </a:rPr>
              <a:t>et </a:t>
            </a:r>
            <a:br>
              <a:rPr lang="fr-FR" dirty="0" smtClean="0">
                <a:latin typeface="Cooper Black" panose="0208090404030B020404" pitchFamily="18" charset="0"/>
              </a:rPr>
            </a:br>
            <a:r>
              <a:rPr lang="fr-FR" dirty="0" smtClean="0">
                <a:latin typeface="Cooper Black" panose="0208090404030B020404" pitchFamily="18" charset="0"/>
              </a:rPr>
              <a:t>nos pays limitrophes</a:t>
            </a:r>
            <a:endParaRPr lang="de-DE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3/3e/Burg_Hohenzollern_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122" y="-7524"/>
            <a:ext cx="10261137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2/2c/Externsteine_Ansicht_suedw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75" y="-13708"/>
            <a:ext cx="9653803" cy="724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 rot="21435071">
            <a:off x="-191464" y="-517601"/>
            <a:ext cx="6648053" cy="2706423"/>
          </a:xfrm>
          <a:prstGeom prst="irregularSeal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Cooper Black" panose="0208090404030B020404" pitchFamily="18" charset="0"/>
              </a:rPr>
              <a:t>Nordrhein</a:t>
            </a:r>
            <a:r>
              <a:rPr lang="fr-FR" sz="2800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Cooper Black" panose="0208090404030B020404" pitchFamily="18" charset="0"/>
              </a:rPr>
              <a:t>Westfalen</a:t>
            </a:r>
            <a:endParaRPr lang="fr-FR" sz="2800" dirty="0" smtClean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all-free-photos.com/images/treves/IM1638-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4" y="0"/>
            <a:ext cx="9147804" cy="689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 rot="397626">
            <a:off x="695377" y="-340126"/>
            <a:ext cx="7215856" cy="2706423"/>
          </a:xfrm>
          <a:prstGeom prst="irregularSeal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PORTA NIGRA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TREVES</a:t>
            </a:r>
          </a:p>
        </p:txBody>
      </p:sp>
    </p:spTree>
    <p:extLst>
      <p:ext uri="{BB962C8B-B14F-4D97-AF65-F5344CB8AC3E}">
        <p14:creationId xmlns:p14="http://schemas.microsoft.com/office/powerpoint/2010/main" val="30966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uebingen.mpg.de/typo3temp/pics/1b4f45ef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181" y="-459432"/>
            <a:ext cx="10858182" cy="711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 2 2"/>
          <p:cNvSpPr/>
          <p:nvPr/>
        </p:nvSpPr>
        <p:spPr>
          <a:xfrm rot="21435071">
            <a:off x="-191464" y="-517601"/>
            <a:ext cx="6648053" cy="2706423"/>
          </a:xfrm>
          <a:prstGeom prst="irregularSeal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Tübingen</a:t>
            </a:r>
          </a:p>
        </p:txBody>
      </p:sp>
    </p:spTree>
    <p:extLst>
      <p:ext uri="{BB962C8B-B14F-4D97-AF65-F5344CB8AC3E}">
        <p14:creationId xmlns:p14="http://schemas.microsoft.com/office/powerpoint/2010/main" val="30966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0.tqn.com/d/gogermany/1/0/L/2/-/-/Ds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0860"/>
            <a:ext cx="9341460" cy="747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 rot="21435071">
            <a:off x="-191464" y="-517601"/>
            <a:ext cx="6648053" cy="2706423"/>
          </a:xfrm>
          <a:prstGeom prst="irregularSeal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Dresde</a:t>
            </a:r>
          </a:p>
        </p:txBody>
      </p:sp>
    </p:spTree>
    <p:extLst>
      <p:ext uri="{BB962C8B-B14F-4D97-AF65-F5344CB8AC3E}">
        <p14:creationId xmlns:p14="http://schemas.microsoft.com/office/powerpoint/2010/main" val="12312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panoramio.com/photos/large/2122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384443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 2 2"/>
          <p:cNvSpPr/>
          <p:nvPr/>
        </p:nvSpPr>
        <p:spPr>
          <a:xfrm rot="439692">
            <a:off x="3278018" y="-118504"/>
            <a:ext cx="6648053" cy="2706423"/>
          </a:xfrm>
          <a:prstGeom prst="irregularSeal2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Cooper Black" panose="0208090404030B020404" pitchFamily="18" charset="0"/>
              </a:rPr>
              <a:t>Musee</a:t>
            </a:r>
            <a:r>
              <a:rPr lang="fr-F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 Mercedes à Stuttgart</a:t>
            </a:r>
          </a:p>
        </p:txBody>
      </p:sp>
    </p:spTree>
    <p:extLst>
      <p:ext uri="{BB962C8B-B14F-4D97-AF65-F5344CB8AC3E}">
        <p14:creationId xmlns:p14="http://schemas.microsoft.com/office/powerpoint/2010/main" val="12312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eurofedlipid.org/meetings/archive/munich/astad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45432"/>
            <a:ext cx="98535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 2 2"/>
          <p:cNvSpPr/>
          <p:nvPr/>
        </p:nvSpPr>
        <p:spPr>
          <a:xfrm>
            <a:off x="467544" y="0"/>
            <a:ext cx="7429892" cy="2706423"/>
          </a:xfrm>
          <a:prstGeom prst="irregularSeal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Stade de Munich</a:t>
            </a:r>
          </a:p>
        </p:txBody>
      </p:sp>
    </p:spTree>
    <p:extLst>
      <p:ext uri="{BB962C8B-B14F-4D97-AF65-F5344CB8AC3E}">
        <p14:creationId xmlns:p14="http://schemas.microsoft.com/office/powerpoint/2010/main" val="12312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lavache.blog.free.fr/public/Photos/Mars_2013/Salz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862" y="-243408"/>
            <a:ext cx="11107835" cy="70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-108520" y="-232320"/>
            <a:ext cx="6648053" cy="2706423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Salzbourg en Autriche</a:t>
            </a:r>
          </a:p>
        </p:txBody>
      </p:sp>
    </p:spTree>
    <p:extLst>
      <p:ext uri="{BB962C8B-B14F-4D97-AF65-F5344CB8AC3E}">
        <p14:creationId xmlns:p14="http://schemas.microsoft.com/office/powerpoint/2010/main" val="30966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b/bf/CH_Bern_Kramgas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9446" cy="68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 2 2"/>
          <p:cNvSpPr/>
          <p:nvPr/>
        </p:nvSpPr>
        <p:spPr>
          <a:xfrm>
            <a:off x="588774" y="128933"/>
            <a:ext cx="6648053" cy="2706423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Berne en Suisse</a:t>
            </a:r>
          </a:p>
        </p:txBody>
      </p:sp>
    </p:spTree>
    <p:extLst>
      <p:ext uri="{BB962C8B-B14F-4D97-AF65-F5344CB8AC3E}">
        <p14:creationId xmlns:p14="http://schemas.microsoft.com/office/powerpoint/2010/main" val="30966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xl.cefan.ulaval.ca/europe/images/allemagne-car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20" y="188640"/>
            <a:ext cx="4896544" cy="64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2307889">
            <a:off x="103154" y="4682817"/>
            <a:ext cx="3168352" cy="115212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La Suisse</a:t>
            </a:r>
            <a:endParaRPr lang="de-DE" sz="3200" b="1" dirty="0" smtClean="0">
              <a:solidFill>
                <a:schemeClr val="tx1"/>
              </a:solidFill>
              <a:latin typeface="Cooper Black" panose="0208090404030B020404" pitchFamily="18" charset="0"/>
            </a:endParaRPr>
          </a:p>
          <a:p>
            <a:pPr algn="ctr"/>
            <a:endParaRPr lang="de-DE" dirty="0"/>
          </a:p>
        </p:txBody>
      </p:sp>
      <p:sp>
        <p:nvSpPr>
          <p:cNvPr id="7" name="Right Arrow 6"/>
          <p:cNvSpPr/>
          <p:nvPr/>
        </p:nvSpPr>
        <p:spPr>
          <a:xfrm rot="1543019">
            <a:off x="857015" y="1547458"/>
            <a:ext cx="3168352" cy="115212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L’Allemagne</a:t>
            </a:r>
            <a:endParaRPr lang="de-DE" sz="3200" b="1" dirty="0" smtClean="0">
              <a:solidFill>
                <a:schemeClr val="tx1"/>
              </a:solidFill>
              <a:latin typeface="Cooper Black" panose="0208090404030B020404" pitchFamily="18" charset="0"/>
            </a:endParaRPr>
          </a:p>
          <a:p>
            <a:pPr algn="ctr"/>
            <a:endParaRPr lang="de-DE" dirty="0"/>
          </a:p>
        </p:txBody>
      </p:sp>
      <p:sp>
        <p:nvSpPr>
          <p:cNvPr id="8" name="Right Arrow 7"/>
          <p:cNvSpPr/>
          <p:nvPr/>
        </p:nvSpPr>
        <p:spPr>
          <a:xfrm rot="8232619" flipV="1">
            <a:off x="5964869" y="4191418"/>
            <a:ext cx="3168352" cy="126082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L’Autriche</a:t>
            </a:r>
            <a:endParaRPr lang="de-DE" sz="3200" b="1" dirty="0" smtClean="0">
              <a:solidFill>
                <a:schemeClr val="tx1"/>
              </a:solidFill>
              <a:latin typeface="Cooper Black" panose="0208090404030B020404" pitchFamily="18" charset="0"/>
            </a:endParaRPr>
          </a:p>
          <a:p>
            <a:pPr algn="ctr"/>
            <a:endParaRPr lang="de-DE" dirty="0"/>
          </a:p>
        </p:txBody>
      </p:sp>
      <p:sp>
        <p:nvSpPr>
          <p:cNvPr id="6" name="Oval 5"/>
          <p:cNvSpPr/>
          <p:nvPr/>
        </p:nvSpPr>
        <p:spPr>
          <a:xfrm>
            <a:off x="4860032" y="2059452"/>
            <a:ext cx="109821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5148064" y="404664"/>
            <a:ext cx="109821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5409141" y="2969902"/>
            <a:ext cx="109821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2223218" y="2969902"/>
            <a:ext cx="109821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3569312" y="4775389"/>
            <a:ext cx="1290720" cy="72008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Stuttgart</a:t>
            </a:r>
            <a:endParaRPr lang="de-DE" sz="1400" dirty="0"/>
          </a:p>
        </p:txBody>
      </p:sp>
      <p:sp>
        <p:nvSpPr>
          <p:cNvPr id="14" name="Oval 13"/>
          <p:cNvSpPr/>
          <p:nvPr/>
        </p:nvSpPr>
        <p:spPr>
          <a:xfrm>
            <a:off x="4310923" y="5490594"/>
            <a:ext cx="109821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 rot="445281">
            <a:off x="3286055" y="5833626"/>
            <a:ext cx="1381475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9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crdp-versailles.fr/larramendy/public/Reichstag_Cuppola_final.sized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-314013"/>
            <a:ext cx="9144000" cy="73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611560" y="260648"/>
            <a:ext cx="7488832" cy="3888432"/>
          </a:xfrm>
          <a:prstGeom prst="irregularSeal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La coupole du parlement allemand à Berlin </a:t>
            </a:r>
            <a:endParaRPr lang="de-DE" sz="2800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p.de/image_archive/images/reichst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998"/>
            <a:ext cx="9347996" cy="70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827584" y="188640"/>
            <a:ext cx="7056784" cy="3672408"/>
          </a:xfrm>
          <a:prstGeom prst="irregularSeal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Le parlement allemand </a:t>
            </a:r>
            <a:endParaRPr lang="fr-FR" sz="2800" dirty="0">
              <a:solidFill>
                <a:schemeClr val="tx1"/>
              </a:solidFill>
              <a:latin typeface="Cooper Black" panose="0208090404030B020404" pitchFamily="18" charset="0"/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Der Reichstag</a:t>
            </a:r>
          </a:p>
        </p:txBody>
      </p:sp>
    </p:spTree>
    <p:extLst>
      <p:ext uri="{BB962C8B-B14F-4D97-AF65-F5344CB8AC3E}">
        <p14:creationId xmlns:p14="http://schemas.microsoft.com/office/powerpoint/2010/main" val="30966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epro-tableaux.com/kunst/wolfgang_heise/brandenburger_tor_-_berlin_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33337" cy="31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86248" y="476672"/>
            <a:ext cx="756084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Cooper Black" panose="0208090404030B020404" pitchFamily="18" charset="0"/>
              </a:rPr>
              <a:t>La porte de Brandebourg à Berlin</a:t>
            </a:r>
            <a:endParaRPr lang="de-DE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euschwa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0" y="-11461"/>
            <a:ext cx="9159280" cy="686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 rot="21203960">
            <a:off x="144138" y="61242"/>
            <a:ext cx="7992888" cy="3234629"/>
          </a:xfrm>
          <a:prstGeom prst="irregularSeal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Le château de </a:t>
            </a:r>
            <a:r>
              <a:rPr lang="fr-FR" sz="2800" dirty="0" err="1" smtClean="0">
                <a:solidFill>
                  <a:schemeClr val="tx1"/>
                </a:solidFill>
                <a:latin typeface="Cooper Black" panose="0208090404030B020404" pitchFamily="18" charset="0"/>
              </a:rPr>
              <a:t>Neuschwanstein</a:t>
            </a:r>
            <a:endParaRPr lang="fr-FR" sz="2800" dirty="0" smtClean="0">
              <a:solidFill>
                <a:schemeClr val="tx1"/>
              </a:solidFill>
              <a:latin typeface="Cooper Black" panose="0208090404030B020404" pitchFamily="18" charset="0"/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Bavière</a:t>
            </a:r>
          </a:p>
        </p:txBody>
      </p:sp>
    </p:spTree>
    <p:extLst>
      <p:ext uri="{BB962C8B-B14F-4D97-AF65-F5344CB8AC3E}">
        <p14:creationId xmlns:p14="http://schemas.microsoft.com/office/powerpoint/2010/main" val="30966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radfahren-koeln.de/images/koeln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56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 rot="665720">
            <a:off x="3131220" y="-606830"/>
            <a:ext cx="7056784" cy="3672408"/>
          </a:xfrm>
          <a:prstGeom prst="irregularSeal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La cathédrale de Cologne</a:t>
            </a:r>
          </a:p>
        </p:txBody>
      </p:sp>
    </p:spTree>
    <p:extLst>
      <p:ext uri="{BB962C8B-B14F-4D97-AF65-F5344CB8AC3E}">
        <p14:creationId xmlns:p14="http://schemas.microsoft.com/office/powerpoint/2010/main" val="30966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camping-loreleyblick.de/neu/bilder/Gro_aufnahmeLoreley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6559"/>
            <a:ext cx="10965232" cy="66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2 5"/>
          <p:cNvSpPr/>
          <p:nvPr/>
        </p:nvSpPr>
        <p:spPr>
          <a:xfrm rot="21339483">
            <a:off x="-355106" y="2444472"/>
            <a:ext cx="6452585" cy="3241717"/>
          </a:xfrm>
          <a:prstGeom prst="irregularSeal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Le Rhin</a:t>
            </a:r>
          </a:p>
        </p:txBody>
      </p:sp>
    </p:spTree>
    <p:extLst>
      <p:ext uri="{BB962C8B-B14F-4D97-AF65-F5344CB8AC3E}">
        <p14:creationId xmlns:p14="http://schemas.microsoft.com/office/powerpoint/2010/main" val="30966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nationalgeographic.com/wpf/media-live/photos/000/610/cache/hohenzollern-castle-germany_61037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1344" cy="71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 2 2"/>
          <p:cNvSpPr/>
          <p:nvPr/>
        </p:nvSpPr>
        <p:spPr>
          <a:xfrm rot="981612">
            <a:off x="2779387" y="-115935"/>
            <a:ext cx="6648053" cy="2706423"/>
          </a:xfrm>
          <a:prstGeom prst="irregularSeal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Château des Hohenzollern</a:t>
            </a:r>
          </a:p>
        </p:txBody>
      </p:sp>
    </p:spTree>
    <p:extLst>
      <p:ext uri="{BB962C8B-B14F-4D97-AF65-F5344CB8AC3E}">
        <p14:creationId xmlns:p14="http://schemas.microsoft.com/office/powerpoint/2010/main" val="30966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On-screen Show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Mieux connaître l’Europe et  nos pays limitrophes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</dc:creator>
  <cp:lastModifiedBy>julie</cp:lastModifiedBy>
  <cp:revision>31</cp:revision>
  <dcterms:created xsi:type="dcterms:W3CDTF">2013-10-13T08:42:13Z</dcterms:created>
  <dcterms:modified xsi:type="dcterms:W3CDTF">2013-10-13T10:41:56Z</dcterms:modified>
</cp:coreProperties>
</file>