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52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4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90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8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6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2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1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04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2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7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4379-CDDF-4F4D-B5B8-53F00DF1525A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6A9E-5893-4E50-B2D2-E1D112D0A5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5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3426" y="6071770"/>
            <a:ext cx="337565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Crédits photographiques: 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Photographies d’un paysage maritime et d’un chemin de randonnée: </a:t>
            </a:r>
          </a:p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 </a:t>
            </a:r>
            <a:r>
              <a:rPr lang="fr-FR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réalisateur du film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368" y="3143960"/>
            <a:ext cx="34694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ous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sommes allés voir au cinéma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CGR,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Fontaine- le- Comte,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mardi 03 avril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ciné-conférence intitulée : </a:t>
            </a:r>
            <a:r>
              <a:rPr lang="fr-FR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Islande Pays de feu et de glace.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Cette séance s’est déroulée en présence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d’Eric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réalisateur,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qui nous avons pu poser des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questions. Eric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traité des sujets comme le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commerce,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encore les médias et les moyens de communication pendant une partie de son film.</a:t>
            </a:r>
            <a:endParaRPr lang="fr-FR" sz="120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Nous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sommes demandés quelles étaient les convictions et les idées qu’il a voulu défendre à travers ses choix.</a:t>
            </a:r>
            <a:endParaRPr lang="fr-FR" sz="120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Dans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premier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temps,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vous parlerons du commerce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qu'Éric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évoqué lors de sa ciné-conférence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nous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intéresserons aux différents types de médias i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slandais.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finir,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évoquerons les moyens de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transport.</a:t>
            </a:r>
          </a:p>
          <a:p>
            <a:pPr algn="just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6500" y="157749"/>
            <a:ext cx="7784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commerce, les médias et les moyens de </a:t>
            </a:r>
            <a:r>
              <a:rPr lang="fr-FR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fr-FR" b="1" u="sng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Islandais</a:t>
            </a:r>
            <a:endParaRPr lang="fr-FR" b="1" cap="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2392" y="3523268"/>
            <a:ext cx="278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130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43426" y="2812837"/>
            <a:ext cx="32349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12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 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Icelandair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 est une compagnie aérienne régulière offrant des vols transatlantiques </a:t>
            </a:r>
            <a:r>
              <a:rPr lang="fr-F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l’Islande: « La compagnie opère depuis l’Islande et profite de la position géographique du pays, à mi-chemin international de Keflavik en Islande, véritable noyau du trafic en plein cœur de l’Atlantique Nord. Ils font 600 vols par semaine avec jusqu’à 12 000 passagers par jour. »</a:t>
            </a: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</a:t>
            </a:r>
          </a:p>
          <a:p>
            <a:pPr algn="just"/>
            <a:r>
              <a:rPr lang="fr-FR" sz="12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Sources: URL: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https://www.icelandair.com, consulté le 15/06/2018</a:t>
            </a:r>
            <a:endParaRPr lang="fr-FR" sz="120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u="none" strike="noStrike" dirty="0" smtClean="0">
                <a:effectLst/>
              </a:rPr>
              <a:t/>
            </a:r>
            <a:br>
              <a:rPr lang="fr-FR" u="none" strike="noStrike" dirty="0" smtClean="0">
                <a:effectLst/>
              </a:rPr>
            </a:br>
            <a:endParaRPr lang="fr-FR" u="none" strike="noStrike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0183" y="4361410"/>
            <a:ext cx="48275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43427" y="5219324"/>
            <a:ext cx="356029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Unité de rédaction: </a:t>
            </a:r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B:  </a:t>
            </a:r>
          </a:p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ROUSSEAU Luc, RUILLIER Célestine, TERRASSON Chloé, GILLET Louis </a:t>
            </a:r>
          </a:p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Collège </a:t>
            </a:r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Théophraste Renaudot, </a:t>
            </a:r>
          </a:p>
          <a:p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Saint Benoît, France, 2018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90" y="812752"/>
            <a:ext cx="3352800" cy="22128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760183" y="584771"/>
            <a:ext cx="47038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 COMMERCE</a:t>
            </a:r>
          </a:p>
          <a:p>
            <a:pPr algn="just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Tout d’abord, lors de la ciné- conférence d'Éric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plusieurs commerces ont été cités comme les marchés traditionnels.</a:t>
            </a: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pêche est la principale activité commerciale de cette île des pêcheurs embarqués dans des navires traditionnels ou industriels. Des ventes sont organisées à même le quai une fois que le bateau a accosté. Le poisson est très savoureux et d’une grande diversité.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Vestmannaeyjan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 le principal port de pêche islandais.</a:t>
            </a: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2007, l’Islande a connu une grande crise économique et financière. La pêche a notamment été perturbée, le commerce a été beaucoup moins alimenté en poissons et le prix a été croissant.</a:t>
            </a: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En revanche,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n’a pas évoqué le sujet de la télévision et la radio islandaises dans la ciné-conférence. </a:t>
            </a:r>
          </a:p>
          <a:p>
            <a:pPr algn="just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 MEDIAS</a:t>
            </a:r>
          </a:p>
          <a:p>
            <a:pPr algn="just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Ensuite, nous allons évoquer la télévision et la radio. Il y a seize chaines de télévision dont : « Live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Iceland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», « Gospel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», « N4 »… Il y a seize radios de musique dont : « 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FM-REYKJAUIK », « FLASHBACK 91,9 FM », « LETTBYLGJAN 967 », « 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Kiss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FM 104,5 ». Il y a aussi 37 radios parmi lesquelles «  3ABN » qui est par exemple une radio où on parle de religion, de la famille ; ou encore « 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Rùv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Ràs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 » qui traite de l’éducation, du monde…</a:t>
            </a:r>
            <a:r>
              <a:rPr lang="fr-F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MOYENS DE TRANSPORT</a:t>
            </a:r>
          </a:p>
          <a:p>
            <a:pPr algn="just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Enfin,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nous a aussi montré de nombreux moyens de transport tel que le 4x4 qui traverse une rivière à toute allure et des bus. </a:t>
            </a:r>
          </a:p>
          <a:p>
            <a:pPr algn="just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En Islande, il y a peu de routes donc peu de voitures. Les habitants se déplacent aussi souvent à pied</a:t>
            </a:r>
            <a:r>
              <a:rPr lang="fr-FR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</a:t>
            </a:r>
          </a:p>
          <a:p>
            <a:pPr algn="just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23" y="63821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8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JOUANNAUX CECILE</dc:creator>
  <cp:lastModifiedBy>JOUANNAUX CECILE</cp:lastModifiedBy>
  <cp:revision>26</cp:revision>
  <dcterms:created xsi:type="dcterms:W3CDTF">2018-06-20T15:11:54Z</dcterms:created>
  <dcterms:modified xsi:type="dcterms:W3CDTF">2018-07-17T11:41:22Z</dcterms:modified>
</cp:coreProperties>
</file>