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6CF1E-154D-4B37-9733-C92F7A52A299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8DA57-EC3B-45BE-BE95-119C800FBF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59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8DA57-EC3B-45BE-BE95-119C800FBF7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77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F3EA-33CE-4CEF-BC67-A70C47EA9E72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E3E4-9BA8-45A7-B4D0-2CECAD369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91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F3EA-33CE-4CEF-BC67-A70C47EA9E72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E3E4-9BA8-45A7-B4D0-2CECAD369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129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F3EA-33CE-4CEF-BC67-A70C47EA9E72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E3E4-9BA8-45A7-B4D0-2CECAD369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54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F3EA-33CE-4CEF-BC67-A70C47EA9E72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E3E4-9BA8-45A7-B4D0-2CECAD369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41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F3EA-33CE-4CEF-BC67-A70C47EA9E72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E3E4-9BA8-45A7-B4D0-2CECAD369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03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F3EA-33CE-4CEF-BC67-A70C47EA9E72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E3E4-9BA8-45A7-B4D0-2CECAD369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43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F3EA-33CE-4CEF-BC67-A70C47EA9E72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E3E4-9BA8-45A7-B4D0-2CECAD369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78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F3EA-33CE-4CEF-BC67-A70C47EA9E72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E3E4-9BA8-45A7-B4D0-2CECAD369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95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F3EA-33CE-4CEF-BC67-A70C47EA9E72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E3E4-9BA8-45A7-B4D0-2CECAD369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53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F3EA-33CE-4CEF-BC67-A70C47EA9E72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E3E4-9BA8-45A7-B4D0-2CECAD369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7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F3EA-33CE-4CEF-BC67-A70C47EA9E72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6E3E4-9BA8-45A7-B4D0-2CECAD369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73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6F3EA-33CE-4CEF-BC67-A70C47EA9E72}" type="datetimeFigureOut">
              <a:rPr lang="fr-FR" smtClean="0"/>
              <a:t>17/07/2018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6E3E4-9BA8-45A7-B4D0-2CECAD369FD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77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86266" y="5719645"/>
            <a:ext cx="38910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Unité de rédaction: </a:t>
            </a:r>
            <a:r>
              <a:rPr lang="fr-FR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sz="1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FR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fr-FR" sz="1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fr-FR" sz="11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Casandri</a:t>
            </a:r>
            <a:r>
              <a:rPr lang="fr-FR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Laura, </a:t>
            </a:r>
            <a:r>
              <a:rPr lang="fr-FR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Meygnal</a:t>
            </a:r>
            <a:r>
              <a:rPr lang="fr-FR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Hugo, Baptiste Albert, Baptiste </a:t>
            </a:r>
            <a:r>
              <a:rPr lang="fr-FR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Girardeau</a:t>
            </a:r>
            <a:endParaRPr lang="fr-FR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Collège Théophraste Renaudot, </a:t>
            </a:r>
          </a:p>
          <a:p>
            <a:r>
              <a:rPr lang="fr-FR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Saint </a:t>
            </a:r>
            <a:r>
              <a:rPr lang="fr-F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Benoît, France, 2018</a:t>
            </a:r>
          </a:p>
        </p:txBody>
      </p:sp>
      <p:sp>
        <p:nvSpPr>
          <p:cNvPr id="6" name="Rectangle 5"/>
          <p:cNvSpPr/>
          <p:nvPr/>
        </p:nvSpPr>
        <p:spPr>
          <a:xfrm>
            <a:off x="1661069" y="51747"/>
            <a:ext cx="8869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b="1" u="sng" cap="all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« Les </a:t>
            </a:r>
            <a:r>
              <a:rPr lang="fr-FR" b="1" u="sng" cap="all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moyens de transport et les activités sportives en </a:t>
            </a:r>
            <a:r>
              <a:rPr lang="fr-FR" b="1" u="sng" cap="all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Islande »</a:t>
            </a:r>
            <a:endParaRPr lang="fr-FR" cap="all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4036" y="459161"/>
            <a:ext cx="356523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N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ous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sommes allés dans un cadre scolaire au cinéma Méga CGR Fontaine-le-Comte le mercredi 03 avril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2018,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à la séance de 15 heures de Connaissance du Monde sur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l’Islande,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en présence du réalisateur </a:t>
            </a:r>
            <a:r>
              <a:rPr lang="fr-FR" sz="1200" dirty="0" err="1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Eric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Lorang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.</a:t>
            </a:r>
            <a:endParaRPr lang="fr-FR" sz="1200" dirty="0" smtClean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     Qu’est-ce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que le réalisateur a voulu défendre comme valeurs en choisissant de présenter lors de son documentaire les deux thèmes suivant : « Les moyens de transport et les activités sportives » ?</a:t>
            </a:r>
            <a:endParaRPr lang="fr-FR" sz="1200" dirty="0" smtClean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     Premièrement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, nous allons présenter les différents moyens de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transport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et pour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finir,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nous parlerons des activités sportives propres à cette île.</a:t>
            </a:r>
            <a:endParaRPr lang="fr-FR" sz="1200" dirty="0" smtClean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  <a:endParaRPr lang="fr-FR" sz="1200" dirty="0" smtClean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 	Dans cette première partie, nous allons préciser les différents moyens de transport en Islande.</a:t>
            </a:r>
            <a:endParaRPr lang="fr-FR" sz="1200" dirty="0" smtClean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just"/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        Les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habitants de ce pays se déplacent pour la plupart à pied car il y a très peu de routes. Cependant, certains possèdent un 4x4 pour aller faire des randonnées ou pour traverser les rivières et se rendre aux sources thermales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. Le bateau est utilisé notamment dans le cadre de la pêche que pratiquent les Islandais et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du Tourisme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endParaRPr lang="fr-FR" sz="1200" dirty="0" smtClean="0"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56364" y="472837"/>
            <a:ext cx="35652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      Ainsi, les moyens de transport en Islande sont peu développés à cause du manque d’infrastructures dû à la terre volcanique. Mais nos recherches personnelles nous ont permis de savoir qu’il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y a cependant plusieurs aéroports sur cette île, dont l’aéroport de </a:t>
            </a:r>
            <a:r>
              <a:rPr lang="fr-FR" sz="1200" dirty="0" err="1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Hornafjordur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, de </a:t>
            </a:r>
            <a:r>
              <a:rPr lang="fr-FR" sz="1200" dirty="0" err="1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Grimsey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, d’</a:t>
            </a:r>
            <a:r>
              <a:rPr lang="fr-FR" sz="1200" dirty="0" err="1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Isajordur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, de Vestmannaeyjar, de Keflavik, par exemple. </a:t>
            </a:r>
            <a:endParaRPr lang="fr-FR" sz="1200" dirty="0" smtClean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  <a:endParaRPr lang="fr-FR" sz="1200" dirty="0" smtClean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	Dans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la partie suivante,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nous allons citer des activités sportives en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Islande présentes dans le film.</a:t>
            </a:r>
            <a:endParaRPr lang="fr-FR" sz="1200" dirty="0" smtClean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De nombreuses activités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peuvent être pratiquées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sur cette île. Il y a notamment de la randonnée en raison de l’étendue des espaces islandais et de la faible population. Il existe aussi un chemin passant par les glaciers. Il fait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partie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des plus empruntés de l’île. </a:t>
            </a:r>
            <a:endParaRPr lang="fr-FR" sz="1200" dirty="0" smtClean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62440" y="3842658"/>
            <a:ext cx="3586238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100" b="1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------------------------------------------------------------------</a:t>
            </a:r>
          </a:p>
          <a:p>
            <a:pPr algn="just"/>
            <a:r>
              <a:rPr lang="fr-FR" sz="1100" b="1" u="sng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Sources consultées:</a:t>
            </a:r>
          </a:p>
          <a:p>
            <a:pPr algn="just"/>
            <a:r>
              <a:rPr lang="fr-FR" sz="11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1. URL: http</a:t>
            </a:r>
            <a:r>
              <a:rPr lang="fr-FR" sz="11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://</a:t>
            </a:r>
            <a:r>
              <a:rPr lang="fr-FR" sz="11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tinnyurl.com/y9ggg45h, </a:t>
            </a:r>
            <a:r>
              <a:rPr lang="fr-FR" sz="11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consulté le 15/06/18.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86266" y="5124339"/>
            <a:ext cx="351622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Crédits photographiques: </a:t>
            </a:r>
            <a:r>
              <a:rPr lang="fr-FR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Photographies d’une source thermale, et </a:t>
            </a:r>
            <a:r>
              <a:rPr lang="fr-FR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joueuses de foot de boue: </a:t>
            </a:r>
            <a:r>
              <a:rPr lang="fr-FR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Eric</a:t>
            </a:r>
            <a:r>
              <a:rPr lang="fr-FR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Lorang</a:t>
            </a:r>
            <a:r>
              <a:rPr lang="fr-FR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réalisateur du film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266545" y="1020616"/>
            <a:ext cx="36375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E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n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conclusion, </a:t>
            </a:r>
            <a:r>
              <a:rPr lang="fr-FR" sz="1200" dirty="0" err="1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Eric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fr-FR" sz="1200" dirty="0" err="1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Lorang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en nous présentant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les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deux thèmes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des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activités sportives et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des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moyens de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transport,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a voulu montrer les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spécificités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du mode de vie du peuple islandais, ainsi que l’originalité de leur quotidien : foot de boue,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baignades... </a:t>
            </a:r>
            <a:endParaRPr lang="fr-FR" sz="1200" dirty="0" smtClean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Le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réalisateur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a donc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voulu défendre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des aspects traditionnels de l’Islande.</a:t>
            </a:r>
            <a:endParaRPr lang="fr-FR" sz="1200" dirty="0" smtClean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           Nous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pouvons ajouter que l’Islande a aussi une équipe de football, qui est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allée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en quart de final de l’Euro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2016,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en France. Ce parcours footballistique est assez exceptionnel pour un si petit pays (environ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350.000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habitants).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Aussi, le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réalisateur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pourrait parler, par exemple, dans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son prochain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film,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des différents clubs en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Islande.</a:t>
            </a:r>
            <a:endParaRPr lang="fr-FR" sz="1200" dirty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893" y="3622233"/>
            <a:ext cx="3156177" cy="210677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266545" y="464252"/>
            <a:ext cx="36375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En somme,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les Islandais pratiquent une multitude d’activités et des sports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originaux.</a:t>
            </a:r>
            <a:endParaRPr lang="fr-FR" sz="1200" dirty="0"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0" y="4589524"/>
            <a:ext cx="3143250" cy="209654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156363" y="5729011"/>
            <a:ext cx="3565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Les habitants pratiquent aussi de l’équitation, du tir à l’arc, des baignades dans les sources thermales, et ils se divertissent en pratiquant le sport appelé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« le </a:t>
            </a:r>
            <a:r>
              <a:rPr lang="fr-FR" sz="12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foot de </a:t>
            </a:r>
            <a:r>
              <a:rPr lang="fr-FR" sz="1200" dirty="0" smtClean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boue ».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0026678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172</Words>
  <Application>Microsoft Office PowerPoint</Application>
  <PresentationFormat>Grand écran</PresentationFormat>
  <Paragraphs>25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PMingLiU</vt:lpstr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JOUANNAUX CECILE</dc:creator>
  <cp:lastModifiedBy>JOUANNAUX CECILE</cp:lastModifiedBy>
  <cp:revision>37</cp:revision>
  <dcterms:created xsi:type="dcterms:W3CDTF">2018-06-17T12:33:24Z</dcterms:created>
  <dcterms:modified xsi:type="dcterms:W3CDTF">2018-07-17T11:35:27Z</dcterms:modified>
</cp:coreProperties>
</file>