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3312-6BDA-45DB-BC4C-21ED953C7BCF}" type="datetimeFigureOut">
              <a:rPr lang="fr-FR" smtClean="0"/>
              <a:t>24/01/2022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70AD-DC83-4667-A0B6-62CFFB589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290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3312-6BDA-45DB-BC4C-21ED953C7BCF}" type="datetimeFigureOut">
              <a:rPr lang="fr-FR" smtClean="0"/>
              <a:t>24/01/2022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70AD-DC83-4667-A0B6-62CFFB589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4346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3312-6BDA-45DB-BC4C-21ED953C7BCF}" type="datetimeFigureOut">
              <a:rPr lang="fr-FR" smtClean="0"/>
              <a:t>24/01/2022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70AD-DC83-4667-A0B6-62CFFB589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21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3312-6BDA-45DB-BC4C-21ED953C7BCF}" type="datetimeFigureOut">
              <a:rPr lang="fr-FR" smtClean="0"/>
              <a:t>24/01/2022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70AD-DC83-4667-A0B6-62CFFB589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229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3312-6BDA-45DB-BC4C-21ED953C7BCF}" type="datetimeFigureOut">
              <a:rPr lang="fr-FR" smtClean="0"/>
              <a:t>24/01/2022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70AD-DC83-4667-A0B6-62CFFB589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982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3312-6BDA-45DB-BC4C-21ED953C7BCF}" type="datetimeFigureOut">
              <a:rPr lang="fr-FR" smtClean="0"/>
              <a:t>24/01/2022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70AD-DC83-4667-A0B6-62CFFB589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0347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3312-6BDA-45DB-BC4C-21ED953C7BCF}" type="datetimeFigureOut">
              <a:rPr lang="fr-FR" smtClean="0"/>
              <a:t>24/01/2022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70AD-DC83-4667-A0B6-62CFFB589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023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3312-6BDA-45DB-BC4C-21ED953C7BCF}" type="datetimeFigureOut">
              <a:rPr lang="fr-FR" smtClean="0"/>
              <a:t>24/01/2022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70AD-DC83-4667-A0B6-62CFFB589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4124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3312-6BDA-45DB-BC4C-21ED953C7BCF}" type="datetimeFigureOut">
              <a:rPr lang="fr-FR" smtClean="0"/>
              <a:t>24/01/2022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70AD-DC83-4667-A0B6-62CFFB589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113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3312-6BDA-45DB-BC4C-21ED953C7BCF}" type="datetimeFigureOut">
              <a:rPr lang="fr-FR" smtClean="0"/>
              <a:t>24/01/2022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70AD-DC83-4667-A0B6-62CFFB589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844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3312-6BDA-45DB-BC4C-21ED953C7BCF}" type="datetimeFigureOut">
              <a:rPr lang="fr-FR" smtClean="0"/>
              <a:t>24/01/2022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70AD-DC83-4667-A0B6-62CFFB589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65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B3312-6BDA-45DB-BC4C-21ED953C7BCF}" type="datetimeFigureOut">
              <a:rPr lang="fr-FR" smtClean="0"/>
              <a:t>24/01/2022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A70AD-DC83-4667-A0B6-62CFFB589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89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55588" y="2423941"/>
            <a:ext cx="10668000" cy="2387600"/>
          </a:xfrm>
        </p:spPr>
        <p:txBody>
          <a:bodyPr>
            <a:noAutofit/>
          </a:bodyPr>
          <a:lstStyle/>
          <a:p>
            <a:r>
              <a:rPr lang="fr-F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OUVERTURE D’UNE </a:t>
            </a:r>
            <a:br>
              <a:rPr lang="fr-F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BOUTIQUE ECO-SOLIDAIRE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 collège Emile Zola</a:t>
            </a:r>
            <a:endParaRPr lang="fr-FR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365" y="472818"/>
            <a:ext cx="1905000" cy="128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405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45989" y="197708"/>
            <a:ext cx="1160711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quoi s’agit-il ?</a:t>
            </a:r>
          </a:p>
          <a:p>
            <a:endParaRPr lang="fr-F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Nous avons le projet d’ouvrir une </a:t>
            </a:r>
            <a:r>
              <a:rPr lang="fr-FR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boutique éco-solidaire </a:t>
            </a:r>
            <a:r>
              <a:rPr lang="fr-F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dont le but serait de donner une </a:t>
            </a:r>
            <a:r>
              <a:rPr lang="fr-FR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seconde vie aux objets ou aux vêtements qui ne vous servent plus.</a:t>
            </a:r>
          </a:p>
          <a:p>
            <a:endParaRPr lang="fr-F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Cette boutique sera accessible à tous et permettra à chacun d’acquérir des articles mis en </a:t>
            </a:r>
            <a:r>
              <a:rPr lang="fr-F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dépôt </a:t>
            </a:r>
            <a:r>
              <a:rPr lang="fr-F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par les familles des élèves et le personnel du collège.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2848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7665" y="57665"/>
            <a:ext cx="119778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 ?</a:t>
            </a:r>
          </a:p>
          <a:p>
            <a:endParaRPr lang="fr-F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OUVERTURE PREVUE EN MARS</a:t>
            </a:r>
          </a:p>
          <a:p>
            <a:pPr algn="ctr"/>
            <a:endParaRPr lang="fr-FR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Avant d’ouvrir et d’organiser cette boutique nous avons besoin de faire la </a:t>
            </a:r>
            <a:r>
              <a:rPr lang="fr-FR" sz="3600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collecte des objets </a:t>
            </a:r>
            <a:r>
              <a:rPr lang="fr-F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en état d’usage et dont vous ne voulez plus.</a:t>
            </a:r>
          </a:p>
          <a:p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601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38898" y="551934"/>
            <a:ext cx="1165654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7030A0"/>
                </a:solidFill>
              </a:rPr>
              <a:t>Comment ?</a:t>
            </a:r>
          </a:p>
          <a:p>
            <a:endParaRPr lang="fr-FR" dirty="0" smtClean="0"/>
          </a:p>
          <a:p>
            <a:r>
              <a:rPr lang="fr-FR" sz="2400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 </a:t>
            </a:r>
            <a:r>
              <a:rPr lang="fr-FR" sz="2400" dirty="0" smtClean="0">
                <a:solidFill>
                  <a:srgbClr val="FF0000"/>
                </a:solidFill>
              </a:rPr>
              <a:t>LA COLLECTE DES OBJETS</a:t>
            </a:r>
          </a:p>
          <a:p>
            <a:endParaRPr lang="fr-FR" dirty="0"/>
          </a:p>
          <a:p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autorisation parentale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sur le carnet de correspondance </a:t>
            </a:r>
            <a:r>
              <a:rPr lang="fr-FR" sz="24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sera indispensable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pour déposer des objets (simple phrase et signature/ </a:t>
            </a:r>
            <a:r>
              <a:rPr lang="fr-F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J’autorise mon enfant à déposer ….)</a:t>
            </a:r>
          </a:p>
          <a:p>
            <a:endParaRPr lang="fr-FR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objets devront être propres dans un état correct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équipes d’éco-délégués seront en œuvre pour les collecter dans le foyer des élèves,  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mardis et jeudis de 13h30 à 13h45  les 1</a:t>
            </a:r>
            <a:r>
              <a:rPr lang="fr-FR" sz="28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3 février, les 8 et 10 février.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438518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22637" y="395416"/>
            <a:ext cx="10536195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Avec quel fonctionnement ?</a:t>
            </a:r>
          </a:p>
          <a:p>
            <a:endParaRPr lang="fr-FR" sz="3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La boutique sera ouverte deux fois par mois, entre midi et deux. Elle sera tenue par un groupe d’éco-délégués et reposera sur un principe simple : </a:t>
            </a:r>
            <a:endParaRPr lang="fr-F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« Pas plus de trois articles de mars à juin ».</a:t>
            </a:r>
          </a:p>
          <a:p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6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Nous avons hâte de vous accueillir !</a:t>
            </a:r>
            <a:endParaRPr lang="fr-FR" sz="3600" i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9988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24930" y="263611"/>
            <a:ext cx="11203459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votre collaboration : </a:t>
            </a: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800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éco-délégués : </a:t>
            </a:r>
          </a:p>
          <a:p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Kurtis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Epaud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(6</a:t>
            </a:r>
            <a:r>
              <a:rPr lang="fr-FR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       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Raimbault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Ombeline (6èmeC)</a:t>
            </a:r>
            <a:endParaRPr lang="fr-F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Oan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Laroche (6</a:t>
            </a:r>
            <a:r>
              <a:rPr lang="fr-FR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       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Attiogbé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Tessa (6</a:t>
            </a:r>
            <a:r>
              <a:rPr lang="fr-FR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C)</a:t>
            </a:r>
            <a:endParaRPr lang="fr-F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Maël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Bascle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(6</a:t>
            </a:r>
            <a:r>
              <a:rPr lang="fr-FR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        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Guegano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Inés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(6</a:t>
            </a:r>
            <a:r>
              <a:rPr lang="fr-FR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C)</a:t>
            </a:r>
            <a:endParaRPr lang="fr-F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Herbert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Maelyss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(6</a:t>
            </a:r>
            <a:r>
              <a:rPr lang="fr-FR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C) </a:t>
            </a:r>
          </a:p>
          <a:p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Zoé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Collineau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(4eme E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    Morgane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Capel (4</a:t>
            </a:r>
            <a:r>
              <a:rPr lang="fr-FR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 E)  </a:t>
            </a:r>
            <a:endParaRPr lang="fr-F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Owen </a:t>
            </a:r>
            <a:r>
              <a:rPr lang="fr-FR" sz="2800" dirty="0" err="1">
                <a:latin typeface="Arial" panose="020B0604020202020204" pitchFamily="34" charset="0"/>
                <a:cs typeface="Arial" panose="020B0604020202020204" pitchFamily="34" charset="0"/>
              </a:rPr>
              <a:t>Gamble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FR" sz="2800" dirty="0" err="1">
                <a:latin typeface="Arial" panose="020B0604020202020204" pitchFamily="34" charset="0"/>
                <a:cs typeface="Arial" panose="020B0604020202020204" pitchFamily="34" charset="0"/>
              </a:rPr>
              <a:t>Bellion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 (4</a:t>
            </a:r>
            <a:r>
              <a:rPr lang="fr-FR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Damien Lamy (4</a:t>
            </a:r>
            <a:r>
              <a:rPr lang="fr-FR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D)</a:t>
            </a:r>
          </a:p>
          <a:p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Marion Cuvier (4</a:t>
            </a:r>
            <a:r>
              <a:rPr lang="fr-FR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E)</a:t>
            </a:r>
          </a:p>
          <a:p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Lucy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Burel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(4</a:t>
            </a:r>
            <a:r>
              <a:rPr lang="fr-FR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B)</a:t>
            </a:r>
          </a:p>
          <a:p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Pierre Chartier (4</a:t>
            </a:r>
            <a:r>
              <a:rPr lang="fr-FR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D)</a:t>
            </a:r>
          </a:p>
          <a:p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Mathis Aubier (4</a:t>
            </a:r>
            <a:r>
              <a:rPr lang="fr-FR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B)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0131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301</Words>
  <Application>Microsoft Office PowerPoint</Application>
  <PresentationFormat>Grand écran</PresentationFormat>
  <Paragraphs>49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 2</vt:lpstr>
      <vt:lpstr>Thème Office</vt:lpstr>
      <vt:lpstr>OUVERTURE D’UNE  BOUTIQUE ECO-SOLIDAIRE au collège Emile Zola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OUVERTURE D’UNE  BOUTIQUE ECO-SOLIDAIRE au collège Emile Zola</dc:title>
  <dc:creator>Freddy Barbareau</dc:creator>
  <cp:lastModifiedBy>Freddy Barbareau</cp:lastModifiedBy>
  <cp:revision>8</cp:revision>
  <dcterms:created xsi:type="dcterms:W3CDTF">2022-01-08T15:58:23Z</dcterms:created>
  <dcterms:modified xsi:type="dcterms:W3CDTF">2022-01-24T07:09:54Z</dcterms:modified>
</cp:coreProperties>
</file>