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11.jpeg" ContentType="image/jpeg"/>
  <Override PartName="/ppt/media/image4.png" ContentType="image/png"/>
  <Override PartName="/ppt/media/image8.jpeg" ContentType="image/jpeg"/>
  <Override PartName="/ppt/media/image12.jpeg" ContentType="image/jpeg"/>
  <Override PartName="/ppt/media/image5.jpeg" ContentType="image/jpeg"/>
  <Override PartName="/ppt/media/image3.png" ContentType="image/png"/>
  <Override PartName="/ppt/media/image9.jpeg" ContentType="image/jpeg"/>
  <Override PartName="/ppt/media/image13.jpeg" ContentType="image/jpeg"/>
  <Override PartName="/ppt/media/image2.png" ContentType="image/png"/>
  <Override PartName="/ppt/media/image6.jpeg" ContentType="image/jpeg"/>
  <Override PartName="/ppt/media/image10.jpeg" ContentType="image/jpeg"/>
  <Override PartName="/ppt/media/image1.png" ContentType="image/png"/>
  <Override PartName="/ppt/media/image7.jpeg" ContentType="image/jpeg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1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2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37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328720" y="3963240"/>
            <a:ext cx="2704680" cy="2158200"/>
          </a:xfrm>
          <a:prstGeom prst="rect">
            <a:avLst/>
          </a:prstGeom>
        </p:spPr>
      </p:pic>
      <p:pic>
        <p:nvPicPr>
          <p:cNvPr descr="" id="38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112400" y="3963240"/>
            <a:ext cx="2704680" cy="2158200"/>
          </a:xfrm>
          <a:prstGeom prst="rect">
            <a:avLst/>
          </a:prstGeom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8510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76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328720" y="3963240"/>
            <a:ext cx="2704680" cy="2158200"/>
          </a:xfrm>
          <a:prstGeom prst="rect">
            <a:avLst/>
          </a:prstGeom>
        </p:spPr>
      </p:pic>
      <p:pic>
        <p:nvPicPr>
          <p:cNvPr descr="" id="77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112400" y="3963240"/>
            <a:ext cx="2704680" cy="2158200"/>
          </a:xfrm>
          <a:prstGeom prst="rect">
            <a:avLst/>
          </a:prstGeom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8510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s-CR" sz="4400">
                <a:solidFill>
                  <a:srgbClr val="000000"/>
                </a:solidFill>
                <a:latin typeface="Calibri"/>
              </a:rPr>
              <a:t>Cliquez pour éditer le format du texte-titreHaga clic para modificar el estilo de título del patrón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fr-FR" sz="1200">
                <a:solidFill>
                  <a:srgbClr val="8b8b8b"/>
                </a:solidFill>
                <a:latin typeface="Calibri"/>
              </a:rPr>
              <a:t>11/12/2016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32CFC74F-A2EE-4D40-9165-C3C62709D71E}" type="slidenum">
              <a:rPr lang="fr-FR" sz="1200">
                <a:solidFill>
                  <a:srgbClr val="8b8b8b"/>
                </a:solidFill>
                <a:latin typeface="Calibri"/>
              </a:rPr>
              <a:t>&lt;numéro&gt;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es-CR"/>
              <a:t>Cliquez pour éditer le format du plan de texte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s-CR"/>
              <a:t>Second niveau de plan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s-CR"/>
              <a:t>Troisième niveau de plan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s-CR"/>
              <a:t>Quatrième niveau de plan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s-CR"/>
              <a:t>Cinquième niveau de plan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s-CR"/>
              <a:t>Sixième niveau de plan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es-CR"/>
              <a:t>Septième niveau de plan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s-CR" sz="4400">
                <a:solidFill>
                  <a:srgbClr val="000000"/>
                </a:solidFill>
                <a:latin typeface="Calibri"/>
              </a:rPr>
              <a:t>Cliquez pour éditer le format du texte-titreHaga clic para modificar el estilo de título del patrón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buSzPct val="25000"/>
              <a:buFont typeface="StarSymbol"/>
              <a:buChar char=""/>
            </a:pPr>
            <a:r>
              <a:rPr lang="es-CR" sz="3200">
                <a:solidFill>
                  <a:srgbClr val="000000"/>
                </a:solidFill>
                <a:latin typeface="Calibri"/>
              </a:rPr>
              <a:t>Cliquez pour éditer le format du plan de texte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s-CR" sz="3200">
                <a:solidFill>
                  <a:srgbClr val="000000"/>
                </a:solidFill>
                <a:latin typeface="Calibri"/>
              </a:rPr>
              <a:t>Second niveau de plan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s-CR" sz="3200">
                <a:solidFill>
                  <a:srgbClr val="000000"/>
                </a:solidFill>
                <a:latin typeface="Calibri"/>
              </a:rPr>
              <a:t>Troisième niveau de plan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s-CR" sz="3200">
                <a:solidFill>
                  <a:srgbClr val="000000"/>
                </a:solidFill>
                <a:latin typeface="Calibri"/>
              </a:rPr>
              <a:t>Quatrième niveau de plan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s-CR" sz="3200">
                <a:solidFill>
                  <a:srgbClr val="000000"/>
                </a:solidFill>
                <a:latin typeface="Calibri"/>
              </a:rPr>
              <a:t>Cinquième niveau de plan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s-CR" sz="3200">
                <a:solidFill>
                  <a:srgbClr val="000000"/>
                </a:solidFill>
                <a:latin typeface="Calibri"/>
              </a:rPr>
              <a:t>Sixième niveau de plan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s-CR" sz="3200">
                <a:solidFill>
                  <a:srgbClr val="000000"/>
                </a:solidFill>
                <a:latin typeface="Calibri"/>
              </a:rPr>
              <a:t>Septième niveau de planHaga clic para modificar el estilo de texto del patrón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es-CR" sz="2800">
                <a:solidFill>
                  <a:srgbClr val="000000"/>
                </a:solidFill>
                <a:latin typeface="Calibri"/>
              </a:rPr>
              <a:t>Segundo nivel</a:t>
            </a:r>
            <a:endParaRPr/>
          </a:p>
          <a:p>
            <a:pPr lvl="2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es-CR" sz="2400">
                <a:solidFill>
                  <a:srgbClr val="000000"/>
                </a:solidFill>
                <a:latin typeface="Calibri"/>
              </a:rPr>
              <a:t>Tercer nivel</a:t>
            </a:r>
            <a:endParaRPr/>
          </a:p>
          <a:p>
            <a:pPr lvl="3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es-CR" sz="2000">
                <a:solidFill>
                  <a:srgbClr val="000000"/>
                </a:solidFill>
                <a:latin typeface="Calibri"/>
              </a:rPr>
              <a:t>Cuarto nivel</a:t>
            </a:r>
            <a:endParaRPr/>
          </a:p>
          <a:p>
            <a:pPr lvl="4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es-CR" sz="2000">
                <a:solidFill>
                  <a:srgbClr val="000000"/>
                </a:solidFill>
                <a:latin typeface="Calibri"/>
              </a:rPr>
              <a:t>Quinto nivel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fr-FR" sz="1200">
                <a:solidFill>
                  <a:srgbClr val="8b8b8b"/>
                </a:solidFill>
                <a:latin typeface="Calibri"/>
              </a:rPr>
              <a:t>11/12/2016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D73BDD88-B774-415D-9A6C-5B487338BA49}" type="slidenum">
              <a:rPr lang="fr-FR" sz="1200">
                <a:solidFill>
                  <a:srgbClr val="8b8b8b"/>
                </a:solidFill>
                <a:latin typeface="Calibri"/>
              </a:rPr>
              <a:t>&lt;numéro&gt;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image" Target="../media/image7.jpeg"/><Relationship Id="rId3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image" Target="../media/image9.jpeg"/><Relationship Id="rId3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image" Target="../media/image12.jpeg"/><Relationship Id="rId3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3.jpe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685800" y="836640"/>
            <a:ext cx="7702200" cy="27633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s-CR" sz="6000">
                <a:solidFill>
                  <a:srgbClr val="000000"/>
                </a:solidFill>
                <a:latin typeface="Calibri"/>
              </a:rPr>
              <a:t>Nochevieja en </a:t>
            </a:r>
            <a:r>
              <a:rPr lang="es-CR" sz="6000">
                <a:solidFill>
                  <a:srgbClr val="000000"/>
                </a:solidFill>
                <a:latin typeface="Calibri"/>
              </a:rPr>
              <a:t>
</a:t>
            </a:r>
            <a:r>
              <a:rPr lang="es-CR" sz="6000">
                <a:solidFill>
                  <a:srgbClr val="000000"/>
                </a:solidFill>
                <a:latin typeface="Calibri"/>
              </a:rPr>
              <a:t>Costa Rica</a:t>
            </a:r>
            <a:endParaRPr/>
          </a:p>
        </p:txBody>
      </p:sp>
      <p:sp>
        <p:nvSpPr>
          <p:cNvPr id="79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lang="fr-FR" sz="4000">
                <a:solidFill>
                  <a:srgbClr val="000000"/>
                </a:solidFill>
                <a:latin typeface="Calibri"/>
              </a:rPr>
              <a:t>31 de diciembre</a:t>
            </a:r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s-CR" sz="4400">
                <a:solidFill>
                  <a:srgbClr val="000000"/>
                </a:solidFill>
                <a:latin typeface="Calibri"/>
              </a:rPr>
              <a:t>Fiesta familiar</a:t>
            </a:r>
            <a:endParaRPr/>
          </a:p>
        </p:txBody>
      </p:sp>
      <p:pic>
        <p:nvPicPr>
          <p:cNvPr descr="" id="81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1043640" y="1412640"/>
            <a:ext cx="6794640" cy="4520520"/>
          </a:xfrm>
          <a:prstGeom prst="rect">
            <a:avLst/>
          </a:prstGeom>
        </p:spPr>
      </p:pic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s-CR" sz="4400">
                <a:solidFill>
                  <a:srgbClr val="000000"/>
                </a:solidFill>
                <a:latin typeface="Calibri"/>
              </a:rPr>
              <a:t>Música y bailes</a:t>
            </a:r>
            <a:endParaRPr/>
          </a:p>
        </p:txBody>
      </p:sp>
      <p:pic>
        <p:nvPicPr>
          <p:cNvPr descr="" id="83" name="Picture 4"/>
          <p:cNvPicPr/>
          <p:nvPr/>
        </p:nvPicPr>
        <p:blipFill>
          <a:blip r:embed="rId1"/>
          <a:stretch>
            <a:fillRect/>
          </a:stretch>
        </p:blipFill>
        <p:spPr>
          <a:xfrm>
            <a:off x="4428000" y="548640"/>
            <a:ext cx="4379760" cy="3528000"/>
          </a:xfrm>
          <a:prstGeom prst="rect">
            <a:avLst/>
          </a:prstGeom>
        </p:spPr>
      </p:pic>
      <p:pic>
        <p:nvPicPr>
          <p:cNvPr descr="" id="84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323640" y="3141000"/>
            <a:ext cx="5208120" cy="3289680"/>
          </a:xfrm>
          <a:prstGeom prst="rect">
            <a:avLst/>
          </a:prstGeom>
        </p:spPr>
      </p:pic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s-CR" sz="4400">
                <a:solidFill>
                  <a:srgbClr val="000000"/>
                </a:solidFill>
                <a:latin typeface="Calibri"/>
              </a:rPr>
              <a:t>Festival de la Luz</a:t>
            </a:r>
            <a:endParaRPr/>
          </a:p>
        </p:txBody>
      </p:sp>
      <p:pic>
        <p:nvPicPr>
          <p:cNvPr descr="" id="86" name="Picture 4"/>
          <p:cNvPicPr/>
          <p:nvPr/>
        </p:nvPicPr>
        <p:blipFill>
          <a:blip r:embed="rId1"/>
          <a:stretch>
            <a:fillRect/>
          </a:stretch>
        </p:blipFill>
        <p:spPr>
          <a:xfrm>
            <a:off x="323640" y="3645000"/>
            <a:ext cx="4295520" cy="2857320"/>
          </a:xfrm>
          <a:prstGeom prst="rect">
            <a:avLst/>
          </a:prstGeom>
        </p:spPr>
      </p:pic>
      <p:pic>
        <p:nvPicPr>
          <p:cNvPr descr="" id="8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4068000" y="1340640"/>
            <a:ext cx="4824000" cy="3215880"/>
          </a:xfrm>
          <a:prstGeom prst="rect">
            <a:avLst/>
          </a:prstGeom>
        </p:spPr>
      </p:pic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s-CR" sz="4400">
                <a:solidFill>
                  <a:srgbClr val="000000"/>
                </a:solidFill>
                <a:latin typeface="Calibri"/>
              </a:rPr>
              <a:t>Juegos de toros</a:t>
            </a:r>
            <a:endParaRPr/>
          </a:p>
        </p:txBody>
      </p:sp>
      <p:pic>
        <p:nvPicPr>
          <p:cNvPr descr="" id="89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1403640" y="1451520"/>
            <a:ext cx="5976360" cy="4601520"/>
          </a:xfrm>
          <a:prstGeom prst="rect">
            <a:avLst/>
          </a:prstGeom>
        </p:spPr>
      </p:pic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s-CR" sz="4400">
                <a:solidFill>
                  <a:srgbClr val="000000"/>
                </a:solidFill>
                <a:latin typeface="Calibri"/>
              </a:rPr>
              <a:t>Fiestas en la comunidad</a:t>
            </a:r>
            <a:endParaRPr/>
          </a:p>
        </p:txBody>
      </p:sp>
      <p:pic>
        <p:nvPicPr>
          <p:cNvPr descr="" id="91" name="Picture 4"/>
          <p:cNvPicPr/>
          <p:nvPr/>
        </p:nvPicPr>
        <p:blipFill>
          <a:blip r:embed="rId1"/>
          <a:stretch>
            <a:fillRect/>
          </a:stretch>
        </p:blipFill>
        <p:spPr>
          <a:xfrm>
            <a:off x="395640" y="1340640"/>
            <a:ext cx="4654440" cy="3096000"/>
          </a:xfrm>
          <a:prstGeom prst="rect">
            <a:avLst/>
          </a:prstGeom>
        </p:spPr>
      </p:pic>
      <p:pic>
        <p:nvPicPr>
          <p:cNvPr descr="" id="92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4068000" y="3795840"/>
            <a:ext cx="4560120" cy="2650320"/>
          </a:xfrm>
          <a:prstGeom prst="rect">
            <a:avLst/>
          </a:prstGeom>
        </p:spPr>
      </p:pic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s-CR" sz="4400">
                <a:solidFill>
                  <a:srgbClr val="000000"/>
                </a:solidFill>
                <a:latin typeface="Calibri"/>
              </a:rPr>
              <a:t>Tradición de las Doce uvas</a:t>
            </a:r>
            <a:endParaRPr/>
          </a:p>
        </p:txBody>
      </p:sp>
      <p:pic>
        <p:nvPicPr>
          <p:cNvPr descr="" id="94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1547640" y="1484640"/>
            <a:ext cx="6048360" cy="4632840"/>
          </a:xfrm>
          <a:prstGeom prst="rect">
            <a:avLst/>
          </a:prstGeom>
        </p:spPr>
      </p:pic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