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907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D6A3-9825-4A36-B038-513AC73C4A3D}" type="datetimeFigureOut">
              <a:rPr lang="es-CO" smtClean="0"/>
              <a:pPr/>
              <a:t>08/12/2015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FF40-C5FD-4BDB-B299-1A7105294CA9}" type="slidenum">
              <a:rPr lang="es-CO" smtClean="0"/>
              <a:pPr/>
              <a:t>‹N°›</a:t>
            </a:fld>
            <a:endParaRPr lang="es-CO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D6A3-9825-4A36-B038-513AC73C4A3D}" type="datetimeFigureOut">
              <a:rPr lang="es-CO" smtClean="0"/>
              <a:pPr/>
              <a:t>08/12/2015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FF40-C5FD-4BDB-B299-1A7105294CA9}" type="slidenum">
              <a:rPr lang="es-CO" smtClean="0"/>
              <a:pPr/>
              <a:t>‹N°›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D6A3-9825-4A36-B038-513AC73C4A3D}" type="datetimeFigureOut">
              <a:rPr lang="es-CO" smtClean="0"/>
              <a:pPr/>
              <a:t>08/12/2015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FF40-C5FD-4BDB-B299-1A7105294CA9}" type="slidenum">
              <a:rPr lang="es-CO" smtClean="0"/>
              <a:pPr/>
              <a:t>‹N°›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D6A3-9825-4A36-B038-513AC73C4A3D}" type="datetimeFigureOut">
              <a:rPr lang="es-CO" smtClean="0"/>
              <a:pPr/>
              <a:t>08/12/2015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FF40-C5FD-4BDB-B299-1A7105294CA9}" type="slidenum">
              <a:rPr lang="es-CO" smtClean="0"/>
              <a:pPr/>
              <a:t>‹N°›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D6A3-9825-4A36-B038-513AC73C4A3D}" type="datetimeFigureOut">
              <a:rPr lang="es-CO" smtClean="0"/>
              <a:pPr/>
              <a:t>08/12/2015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A81FF40-C5FD-4BDB-B299-1A7105294CA9}" type="slidenum">
              <a:rPr lang="es-CO" smtClean="0"/>
              <a:pPr/>
              <a:t>‹N°›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D6A3-9825-4A36-B038-513AC73C4A3D}" type="datetimeFigureOut">
              <a:rPr lang="es-CO" smtClean="0"/>
              <a:pPr/>
              <a:t>08/12/2015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FF40-C5FD-4BDB-B299-1A7105294CA9}" type="slidenum">
              <a:rPr lang="es-CO" smtClean="0"/>
              <a:pPr/>
              <a:t>‹N°›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D6A3-9825-4A36-B038-513AC73C4A3D}" type="datetimeFigureOut">
              <a:rPr lang="es-CO" smtClean="0"/>
              <a:pPr/>
              <a:t>08/12/2015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FF40-C5FD-4BDB-B299-1A7105294CA9}" type="slidenum">
              <a:rPr lang="es-CO" smtClean="0"/>
              <a:pPr/>
              <a:t>‹N°›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D6A3-9825-4A36-B038-513AC73C4A3D}" type="datetimeFigureOut">
              <a:rPr lang="es-CO" smtClean="0"/>
              <a:pPr/>
              <a:t>08/12/2015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FF40-C5FD-4BDB-B299-1A7105294CA9}" type="slidenum">
              <a:rPr lang="es-CO" smtClean="0"/>
              <a:pPr/>
              <a:t>‹N°›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D6A3-9825-4A36-B038-513AC73C4A3D}" type="datetimeFigureOut">
              <a:rPr lang="es-CO" smtClean="0"/>
              <a:pPr/>
              <a:t>08/12/2015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FF40-C5FD-4BDB-B299-1A7105294CA9}" type="slidenum">
              <a:rPr lang="es-CO" smtClean="0"/>
              <a:pPr/>
              <a:t>‹N°›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D6A3-9825-4A36-B038-513AC73C4A3D}" type="datetimeFigureOut">
              <a:rPr lang="es-CO" smtClean="0"/>
              <a:pPr/>
              <a:t>08/12/2015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FF40-C5FD-4BDB-B299-1A7105294CA9}" type="slidenum">
              <a:rPr lang="es-CO" smtClean="0"/>
              <a:pPr/>
              <a:t>‹N°›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D6A3-9825-4A36-B038-513AC73C4A3D}" type="datetimeFigureOut">
              <a:rPr lang="es-CO" smtClean="0"/>
              <a:pPr/>
              <a:t>08/12/2015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FF40-C5FD-4BDB-B299-1A7105294CA9}" type="slidenum">
              <a:rPr lang="es-CO" smtClean="0"/>
              <a:pPr/>
              <a:t>‹N°›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F08D6A3-9825-4A36-B038-513AC73C4A3D}" type="datetimeFigureOut">
              <a:rPr lang="es-CO" smtClean="0"/>
              <a:pPr/>
              <a:t>08/12/2015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81FF40-C5FD-4BDB-B299-1A7105294CA9}" type="slidenum">
              <a:rPr lang="es-CO" smtClean="0"/>
              <a:pPr/>
              <a:t>‹N°›</a:t>
            </a:fld>
            <a:endParaRPr lang="es-C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44008" y="2348880"/>
            <a:ext cx="3672408" cy="3384376"/>
          </a:xfrm>
        </p:spPr>
        <p:txBody>
          <a:bodyPr>
            <a:normAutofit fontScale="90000"/>
          </a:bodyPr>
          <a:lstStyle/>
          <a:p>
            <a:r>
              <a:rPr lang="es-CO" b="0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Navidad en Colombia: El color de las sonrisas</a:t>
            </a:r>
            <a:endParaRPr lang="es-CO" b="0" dirty="0">
              <a:solidFill>
                <a:schemeClr val="bg1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4221088"/>
            <a:ext cx="4953000" cy="1752600"/>
          </a:xfrm>
        </p:spPr>
        <p:txBody>
          <a:bodyPr/>
          <a:lstStyle/>
          <a:p>
            <a:endParaRPr lang="es-CO" dirty="0" smtClean="0"/>
          </a:p>
          <a:p>
            <a:r>
              <a:rPr lang="es-CO" sz="2000" dirty="0" smtClean="0">
                <a:solidFill>
                  <a:schemeClr val="tx1"/>
                </a:solidFill>
              </a:rPr>
              <a:t>Carlos Eduardo López Gaona</a:t>
            </a:r>
          </a:p>
          <a:p>
            <a:r>
              <a:rPr lang="es-CO" sz="2000" dirty="0" smtClean="0">
                <a:solidFill>
                  <a:schemeClr val="tx1"/>
                </a:solidFill>
              </a:rPr>
              <a:t>Asistente de español</a:t>
            </a:r>
            <a:endParaRPr lang="es-CO" sz="2000" dirty="0">
              <a:solidFill>
                <a:schemeClr val="tx1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692696"/>
            <a:ext cx="2785498" cy="301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6972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0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Los regalos</a:t>
            </a:r>
            <a:endParaRPr lang="es-CO" b="0" dirty="0">
              <a:solidFill>
                <a:schemeClr val="bg1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484784"/>
            <a:ext cx="5250160" cy="2957590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7132" y="1496264"/>
            <a:ext cx="2591552" cy="295453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2337" y="4450801"/>
            <a:ext cx="3168352" cy="222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4621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0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La cena de navidad</a:t>
            </a:r>
            <a:endParaRPr lang="es-CO" b="0" dirty="0">
              <a:solidFill>
                <a:schemeClr val="bg1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484784"/>
            <a:ext cx="3886200" cy="2180844"/>
          </a:xfrm>
        </p:spPr>
      </p:pic>
      <p:sp>
        <p:nvSpPr>
          <p:cNvPr id="5" name="4 CuadroTexto"/>
          <p:cNvSpPr txBox="1"/>
          <p:nvPr/>
        </p:nvSpPr>
        <p:spPr>
          <a:xfrm>
            <a:off x="1043608" y="393305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Tamal con chocolate</a:t>
            </a:r>
            <a:endParaRPr lang="es-CO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484784"/>
            <a:ext cx="3456384" cy="231793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5472100" y="4194665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Sancocho de gallina</a:t>
            </a:r>
            <a:endParaRPr lang="es-CO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456276"/>
            <a:ext cx="2186281" cy="2186281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5953" y="4689814"/>
            <a:ext cx="2436918" cy="1751276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6912260" y="5549416"/>
            <a:ext cx="1908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Buñuelos y natilla</a:t>
            </a:r>
            <a:endParaRPr lang="es-CO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7686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16664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endParaRPr lang="es-CO" sz="72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37160" indent="0" algn="ctr">
              <a:buNone/>
            </a:pPr>
            <a:r>
              <a:rPr lang="es-CO" sz="7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Gracias</a:t>
            </a:r>
            <a:endParaRPr lang="es-CO" sz="7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2400" y="3284984"/>
            <a:ext cx="6792755" cy="313511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3876" y="260646"/>
            <a:ext cx="2923998" cy="194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6330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La Noche de Navidad o “Nochebuena”</a:t>
            </a:r>
            <a:endParaRPr lang="es-CO" b="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39202"/>
            <a:ext cx="8229600" cy="4630521"/>
          </a:xfrm>
        </p:spPr>
      </p:pic>
    </p:spTree>
    <p:extLst>
      <p:ext uri="{BB962C8B-B14F-4D97-AF65-F5344CB8AC3E}">
        <p14:creationId xmlns:p14="http://schemas.microsoft.com/office/powerpoint/2010/main" xmlns="" val="3882836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0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Navidad </a:t>
            </a:r>
            <a:r>
              <a:rPr lang="es-CO" b="0" dirty="0" err="1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enColombia</a:t>
            </a:r>
            <a:endParaRPr lang="es-CO" b="0" dirty="0">
              <a:solidFill>
                <a:schemeClr val="bg1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976" y="1268760"/>
            <a:ext cx="4367615" cy="2681988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4221087"/>
            <a:ext cx="5400600" cy="245481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4028" y="1268760"/>
            <a:ext cx="388843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0634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04664"/>
            <a:ext cx="4439775" cy="3329831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620688"/>
            <a:ext cx="4176464" cy="278322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3645024"/>
            <a:ext cx="6192688" cy="313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3320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0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Las carrozas y las comparsas</a:t>
            </a:r>
            <a:endParaRPr lang="es-CO" b="0" dirty="0">
              <a:solidFill>
                <a:schemeClr val="bg1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575262"/>
            <a:ext cx="4248472" cy="2841166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566707"/>
            <a:ext cx="4264921" cy="2849721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4088001"/>
            <a:ext cx="4087614" cy="273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363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5184576" cy="3456384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836368"/>
            <a:ext cx="4320480" cy="288032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2351203"/>
            <a:ext cx="3960440" cy="29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309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0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El Arbolito de Navidad</a:t>
            </a:r>
            <a:endParaRPr lang="es-CO" b="0" dirty="0">
              <a:solidFill>
                <a:schemeClr val="bg1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1268760"/>
            <a:ext cx="4194932" cy="5430334"/>
          </a:xfrm>
        </p:spPr>
      </p:pic>
    </p:spTree>
    <p:extLst>
      <p:ext uri="{BB962C8B-B14F-4D97-AF65-F5344CB8AC3E}">
        <p14:creationId xmlns:p14="http://schemas.microsoft.com/office/powerpoint/2010/main" xmlns="" val="3179865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0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El pesebre = El Belén</a:t>
            </a:r>
            <a:endParaRPr lang="es-CO" b="0" dirty="0">
              <a:solidFill>
                <a:schemeClr val="bg1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268760"/>
            <a:ext cx="5267715" cy="2973710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4276269"/>
            <a:ext cx="5184576" cy="259228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1412776"/>
            <a:ext cx="3199023" cy="263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4613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0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Villancicos colombianos</a:t>
            </a:r>
            <a:br>
              <a:rPr lang="es-CO" b="0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</a:br>
            <a:endParaRPr lang="es-CO" b="0" dirty="0">
              <a:solidFill>
                <a:schemeClr val="bg1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709160"/>
          </a:xfrm>
        </p:spPr>
        <p:txBody>
          <a:bodyPr>
            <a:normAutofit fontScale="92500" lnSpcReduction="20000"/>
          </a:bodyPr>
          <a:lstStyle/>
          <a:p>
            <a:pPr marL="137160" indent="0" algn="ctr">
              <a:buNone/>
            </a:pPr>
            <a:r>
              <a:rPr lang="es-CO" dirty="0" smtClean="0">
                <a:solidFill>
                  <a:schemeClr val="bg1"/>
                </a:solidFill>
              </a:rPr>
              <a:t>El regalito</a:t>
            </a:r>
          </a:p>
          <a:p>
            <a:pPr marL="137160" indent="0" algn="ctr">
              <a:buNone/>
            </a:pPr>
            <a:endParaRPr lang="es-CO" dirty="0">
              <a:solidFill>
                <a:schemeClr val="bg1"/>
              </a:solidFill>
            </a:endParaRPr>
          </a:p>
          <a:p>
            <a:pPr marL="137160" indent="0" algn="ctr">
              <a:buNone/>
            </a:pPr>
            <a:endParaRPr lang="es-CO" dirty="0" smtClean="0">
              <a:solidFill>
                <a:schemeClr val="bg1"/>
              </a:solidFill>
            </a:endParaRPr>
          </a:p>
          <a:p>
            <a:pPr marL="137160" indent="0" algn="ctr">
              <a:buNone/>
            </a:pPr>
            <a:endParaRPr lang="es-CO" dirty="0">
              <a:solidFill>
                <a:schemeClr val="bg1"/>
              </a:solidFill>
            </a:endParaRPr>
          </a:p>
          <a:p>
            <a:pPr marL="137160" indent="0" algn="ctr">
              <a:buNone/>
            </a:pPr>
            <a:endParaRPr lang="es-CO" dirty="0" smtClean="0">
              <a:solidFill>
                <a:schemeClr val="bg1"/>
              </a:solidFill>
            </a:endParaRPr>
          </a:p>
          <a:p>
            <a:pPr marL="137160" indent="0" algn="ctr">
              <a:buNone/>
            </a:pPr>
            <a:endParaRPr lang="es-CO" dirty="0">
              <a:solidFill>
                <a:schemeClr val="bg1"/>
              </a:solidFill>
            </a:endParaRPr>
          </a:p>
          <a:p>
            <a:pPr marL="137160" indent="0" algn="ctr">
              <a:buNone/>
            </a:pPr>
            <a:endParaRPr lang="es-CO" dirty="0" smtClean="0">
              <a:solidFill>
                <a:schemeClr val="bg1"/>
              </a:solidFill>
            </a:endParaRPr>
          </a:p>
          <a:p>
            <a:pPr marL="137160" indent="0" algn="ctr">
              <a:buNone/>
            </a:pPr>
            <a:endParaRPr lang="es-CO" dirty="0" smtClean="0">
              <a:solidFill>
                <a:schemeClr val="bg1"/>
              </a:solidFill>
            </a:endParaRPr>
          </a:p>
          <a:p>
            <a:pPr marL="137160" indent="0" algn="ctr">
              <a:buNone/>
            </a:pPr>
            <a:endParaRPr lang="es-CO" dirty="0" smtClean="0">
              <a:solidFill>
                <a:schemeClr val="bg1"/>
              </a:solidFill>
            </a:endParaRPr>
          </a:p>
          <a:p>
            <a:pPr marL="137160" indent="0" algn="ctr">
              <a:buNone/>
            </a:pPr>
            <a:endParaRPr lang="es-CO" dirty="0">
              <a:solidFill>
                <a:schemeClr val="bg1"/>
              </a:solidFill>
            </a:endParaRPr>
          </a:p>
          <a:p>
            <a:pPr marL="137160" indent="0" algn="ctr">
              <a:buNone/>
            </a:pPr>
            <a:r>
              <a:rPr lang="es-CO" dirty="0">
                <a:solidFill>
                  <a:schemeClr val="bg1"/>
                </a:solidFill>
              </a:rPr>
              <a:t>https</a:t>
            </a:r>
            <a:r>
              <a:rPr lang="es-CO">
                <a:solidFill>
                  <a:schemeClr val="bg1"/>
                </a:solidFill>
              </a:rPr>
              <a:t>://</a:t>
            </a:r>
            <a:r>
              <a:rPr lang="es-CO" smtClean="0">
                <a:solidFill>
                  <a:schemeClr val="bg1"/>
                </a:solidFill>
              </a:rPr>
              <a:t>www.youtube.com/watch?v=O3tX9bnkU-E</a:t>
            </a:r>
            <a:endParaRPr lang="es-CO" dirty="0" smtClean="0">
              <a:solidFill>
                <a:schemeClr val="bg1"/>
              </a:solidFill>
            </a:endParaRPr>
          </a:p>
          <a:p>
            <a:pPr marL="137160" indent="0" algn="ctr">
              <a:buNone/>
            </a:pP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1700808"/>
            <a:ext cx="4392488" cy="329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83164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258</TotalTime>
  <Words>63</Words>
  <Application>Microsoft Office PowerPoint</Application>
  <PresentationFormat>Affichage à l'écran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Vértice</vt:lpstr>
      <vt:lpstr>Navidad en Colombia: El color de las sonrisas</vt:lpstr>
      <vt:lpstr>La Noche de Navidad o “Nochebuena”</vt:lpstr>
      <vt:lpstr>Navidad enColombia</vt:lpstr>
      <vt:lpstr>Diapositive 4</vt:lpstr>
      <vt:lpstr>Las carrozas y las comparsas</vt:lpstr>
      <vt:lpstr>Diapositive 6</vt:lpstr>
      <vt:lpstr>El Arbolito de Navidad</vt:lpstr>
      <vt:lpstr>El pesebre = El Belén</vt:lpstr>
      <vt:lpstr>Villancicos colombianos </vt:lpstr>
      <vt:lpstr>Los regalos</vt:lpstr>
      <vt:lpstr>La cena de navidad</vt:lpstr>
      <vt:lpstr>Diapositive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Navidad en Colombia: La época especial para compartir sonrisas</dc:title>
  <dc:creator>USUARIO</dc:creator>
  <cp:lastModifiedBy>YB</cp:lastModifiedBy>
  <cp:revision>23</cp:revision>
  <dcterms:created xsi:type="dcterms:W3CDTF">2015-11-29T16:04:49Z</dcterms:created>
  <dcterms:modified xsi:type="dcterms:W3CDTF">2015-12-08T20:13:39Z</dcterms:modified>
</cp:coreProperties>
</file>