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5.jpeg" ContentType="image/jpeg"/>
  <Override PartName="/ppt/media/image6.jpeg" ContentType="image/jpeg"/>
  <Override PartName="/ppt/media/image4.png" ContentType="image/png"/>
  <Override PartName="/ppt/media/image7.jpeg" ContentType="image/jpeg"/>
  <Override PartName="/ppt/media/image8.jpeg" ContentType="image/jpe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Cliquez pour éditer le format du texte-titreHaga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11/12/2016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1BF92DD-CB76-4292-A576-2E9326AFD2DC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s-C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C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C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C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C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C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C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Cliquez pour éditer le format du texte-titreHaga clic para modificar el estilo de título del patrón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Septième niveau de planHaga clic para modificar el estilo de texto del patrón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CR" sz="2800">
                <a:solidFill>
                  <a:srgbClr val="000000"/>
                </a:solidFill>
                <a:latin typeface="Calibri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CR" sz="2400">
                <a:solidFill>
                  <a:srgbClr val="000000"/>
                </a:solidFill>
                <a:latin typeface="Calibri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CR" sz="2000">
                <a:solidFill>
                  <a:srgbClr val="000000"/>
                </a:solidFill>
                <a:latin typeface="Calibri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CR" sz="2000">
                <a:solidFill>
                  <a:srgbClr val="000000"/>
                </a:solidFill>
                <a:latin typeface="Calibri"/>
              </a:rPr>
              <a:t>Quinto nivel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11/12/2016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2725729-A440-4163-BBCF-FF66E4A328D2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3640" y="62064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es-CR" sz="4400">
                <a:solidFill>
                  <a:srgbClr val="000000"/>
                </a:solidFill>
                <a:latin typeface="Calibri"/>
              </a:rPr>
              <a:t>Día de los Reyes Magos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  <p:pic>
        <p:nvPicPr>
          <p:cNvPr descr="" id="8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899640" y="2277000"/>
            <a:ext cx="7711560" cy="367200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5 y 6 de enero</a:t>
            </a:r>
            <a:endParaRPr/>
          </a:p>
        </p:txBody>
      </p:sp>
      <p:pic>
        <p:nvPicPr>
          <p:cNvPr descr="" id="8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115640" y="1484640"/>
            <a:ext cx="7056360" cy="470664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Familia</a:t>
            </a:r>
            <a:endParaRPr/>
          </a:p>
        </p:txBody>
      </p:sp>
      <p:pic>
        <p:nvPicPr>
          <p:cNvPr descr="" id="8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187640" y="1628640"/>
            <a:ext cx="6910200" cy="460800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Regalos</a:t>
            </a:r>
            <a:endParaRPr/>
          </a:p>
        </p:txBody>
      </p:sp>
      <p:pic>
        <p:nvPicPr>
          <p:cNvPr descr="" id="8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899640" y="1484640"/>
            <a:ext cx="7488360" cy="4305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