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5" r:id="rId6"/>
    <p:sldId id="266" r:id="rId7"/>
    <p:sldId id="260" r:id="rId8"/>
    <p:sldId id="261" r:id="rId9"/>
    <p:sldId id="262" r:id="rId10"/>
    <p:sldId id="264" r:id="rId1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294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E0838F-BD69-4F98-9E77-9E9B6B23ECD6}" type="datetimeFigureOut">
              <a:rPr lang="fr-FR" smtClean="0"/>
              <a:t>11/03/2017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290A8B-F948-4A32-80FF-885F7F1E4EF5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Pommeraye</a:t>
            </a:r>
            <a:r>
              <a:rPr lang="fr-FR" dirty="0" smtClean="0"/>
              <a:t> insolite, Promenade nantaise, cité radieuse, place Graslin, place royale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290A8B-F948-4A32-80FF-885F7F1E4EF5}" type="slidenum">
              <a:rPr lang="fr-FR" smtClean="0"/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Découverte des grandes croisières transatlantiques du XIXème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290A8B-F948-4A32-80FF-885F7F1E4EF5}" type="slidenum">
              <a:rPr lang="fr-FR" smtClean="0"/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Visite carrousel-atelier et voyage éléphant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290A8B-F948-4A32-80FF-885F7F1E4EF5}" type="slidenum">
              <a:rPr lang="fr-FR" smtClean="0"/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Les différents lieux où nous serons. L’étoile orange pour localiser l’hébergement.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290A8B-F948-4A32-80FF-885F7F1E4EF5}" type="slidenum">
              <a:rPr lang="fr-FR" smtClean="0"/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Les</a:t>
            </a:r>
            <a:r>
              <a:rPr lang="fr-FR" baseline="0" dirty="0" smtClean="0"/>
              <a:t> médicaments et l’ordonnance seront dans un sac sur lequel sera scotché le nom et le prénom de l’élève.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290A8B-F948-4A32-80FF-885F7F1E4EF5}" type="slidenum">
              <a:rPr lang="fr-FR" smtClean="0"/>
              <a:t>8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C7A4C-2A2D-40CA-835B-30AF7CE95D84}" type="datetimeFigureOut">
              <a:rPr lang="fr-FR" smtClean="0"/>
              <a:pPr/>
              <a:t>11/03/2017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A4A9A-E870-48E7-953A-8651BB22A05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C7A4C-2A2D-40CA-835B-30AF7CE95D84}" type="datetimeFigureOut">
              <a:rPr lang="fr-FR" smtClean="0"/>
              <a:pPr/>
              <a:t>11/03/2017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A4A9A-E870-48E7-953A-8651BB22A05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C7A4C-2A2D-40CA-835B-30AF7CE95D84}" type="datetimeFigureOut">
              <a:rPr lang="fr-FR" smtClean="0"/>
              <a:pPr/>
              <a:t>11/03/2017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A4A9A-E870-48E7-953A-8651BB22A05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C7A4C-2A2D-40CA-835B-30AF7CE95D84}" type="datetimeFigureOut">
              <a:rPr lang="fr-FR" smtClean="0"/>
              <a:pPr/>
              <a:t>11/03/2017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A4A9A-E870-48E7-953A-8651BB22A05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C7A4C-2A2D-40CA-835B-30AF7CE95D84}" type="datetimeFigureOut">
              <a:rPr lang="fr-FR" smtClean="0"/>
              <a:pPr/>
              <a:t>11/03/2017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A4A9A-E870-48E7-953A-8651BB22A05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C7A4C-2A2D-40CA-835B-30AF7CE95D84}" type="datetimeFigureOut">
              <a:rPr lang="fr-FR" smtClean="0"/>
              <a:pPr/>
              <a:t>11/03/2017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A4A9A-E870-48E7-953A-8651BB22A05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C7A4C-2A2D-40CA-835B-30AF7CE95D84}" type="datetimeFigureOut">
              <a:rPr lang="fr-FR" smtClean="0"/>
              <a:pPr/>
              <a:t>11/03/2017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A4A9A-E870-48E7-953A-8651BB22A05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C7A4C-2A2D-40CA-835B-30AF7CE95D84}" type="datetimeFigureOut">
              <a:rPr lang="fr-FR" smtClean="0"/>
              <a:pPr/>
              <a:t>11/03/2017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A4A9A-E870-48E7-953A-8651BB22A05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C7A4C-2A2D-40CA-835B-30AF7CE95D84}" type="datetimeFigureOut">
              <a:rPr lang="fr-FR" smtClean="0"/>
              <a:pPr/>
              <a:t>11/03/2017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A4A9A-E870-48E7-953A-8651BB22A05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C7A4C-2A2D-40CA-835B-30AF7CE95D84}" type="datetimeFigureOut">
              <a:rPr lang="fr-FR" smtClean="0"/>
              <a:pPr/>
              <a:t>11/03/2017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A4A9A-E870-48E7-953A-8651BB22A05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C7A4C-2A2D-40CA-835B-30AF7CE95D84}" type="datetimeFigureOut">
              <a:rPr lang="fr-FR" smtClean="0"/>
              <a:pPr/>
              <a:t>11/03/2017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A4A9A-E870-48E7-953A-8651BB22A05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4C7A4C-2A2D-40CA-835B-30AF7CE95D84}" type="datetimeFigureOut">
              <a:rPr lang="fr-FR" smtClean="0"/>
              <a:pPr/>
              <a:t>11/03/2017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0A4A9A-E870-48E7-953A-8651BB22A05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gif"/><Relationship Id="rId7" Type="http://schemas.openxmlformats.org/officeDocument/2006/relationships/image" Target="../media/image39.em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Relationship Id="rId9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à coins arrondis 6"/>
          <p:cNvSpPr/>
          <p:nvPr/>
        </p:nvSpPr>
        <p:spPr>
          <a:xfrm>
            <a:off x="285720" y="2500306"/>
            <a:ext cx="3071834" cy="85725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chemeClr val="tx2">
                    <a:lumMod val="50000"/>
                  </a:schemeClr>
                </a:solidFill>
              </a:rPr>
              <a:t>Nantes  –  St – Nazaire</a:t>
            </a:r>
          </a:p>
          <a:p>
            <a:pPr algn="ctr"/>
            <a:r>
              <a:rPr lang="fr-FR" sz="2000" b="1" dirty="0" smtClean="0">
                <a:solidFill>
                  <a:schemeClr val="tx2">
                    <a:lumMod val="50000"/>
                  </a:schemeClr>
                </a:solidFill>
              </a:rPr>
              <a:t>Le XIXème siècle</a:t>
            </a:r>
            <a:endParaRPr lang="fr-FR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5929322" y="2643182"/>
            <a:ext cx="2857520" cy="78581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accent4">
                    <a:lumMod val="50000"/>
                  </a:schemeClr>
                </a:solidFill>
              </a:rPr>
              <a:t>Du 28 au 29 mars 2017</a:t>
            </a:r>
          </a:p>
          <a:p>
            <a:pPr algn="ctr"/>
            <a:r>
              <a:rPr lang="fr-FR" b="1" dirty="0" smtClean="0">
                <a:solidFill>
                  <a:schemeClr val="accent4">
                    <a:lumMod val="50000"/>
                  </a:schemeClr>
                </a:solidFill>
              </a:rPr>
              <a:t>Tous les 4èmes !</a:t>
            </a:r>
            <a:endParaRPr lang="fr-FR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2" name="Picture 2" descr="Résultat de recherche d'images pour &quot;chateau de nantes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5409552" cy="1986079"/>
          </a:xfrm>
          <a:prstGeom prst="rect">
            <a:avLst/>
          </a:prstGeom>
          <a:noFill/>
        </p:spPr>
      </p:pic>
      <p:pic>
        <p:nvPicPr>
          <p:cNvPr id="8196" name="Picture 4" descr="Résultat de recherche d'images pour &quot;chateau de nantes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786190"/>
            <a:ext cx="3622816" cy="2714644"/>
          </a:xfrm>
          <a:prstGeom prst="rect">
            <a:avLst/>
          </a:prstGeom>
          <a:noFill/>
        </p:spPr>
      </p:pic>
      <p:pic>
        <p:nvPicPr>
          <p:cNvPr id="8198" name="Picture 6" descr="Résultat de recherche d'images pour &quot;mémorial de nantes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214290"/>
            <a:ext cx="3056405" cy="2032052"/>
          </a:xfrm>
          <a:prstGeom prst="rect">
            <a:avLst/>
          </a:prstGeom>
          <a:noFill/>
        </p:spPr>
      </p:pic>
      <p:pic>
        <p:nvPicPr>
          <p:cNvPr id="8200" name="Picture 8" descr="Résultat de recherche d'images pour &quot;escal'atlantique&quot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65670" y="3857628"/>
            <a:ext cx="3904772" cy="2621775"/>
          </a:xfrm>
          <a:prstGeom prst="rect">
            <a:avLst/>
          </a:prstGeom>
          <a:noFill/>
        </p:spPr>
      </p:pic>
      <p:pic>
        <p:nvPicPr>
          <p:cNvPr id="8202" name="Picture 10" descr="Résultat de recherche d'images pour &quot;traite négrière à Nantes&quot;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868" y="2214554"/>
            <a:ext cx="2012954" cy="15466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928670"/>
            <a:ext cx="8229600" cy="989034"/>
          </a:xfrm>
        </p:spPr>
        <p:txBody>
          <a:bodyPr>
            <a:normAutofit/>
          </a:bodyPr>
          <a:lstStyle/>
          <a:p>
            <a:r>
              <a:rPr lang="fr-FR" sz="3600" b="1" dirty="0" smtClean="0">
                <a:solidFill>
                  <a:srgbClr val="FF0000"/>
                </a:solidFill>
              </a:rPr>
              <a:t>    Et surtout …..</a:t>
            </a:r>
            <a:endParaRPr lang="fr-FR" sz="3600" b="1" dirty="0">
              <a:solidFill>
                <a:srgbClr val="FF0000"/>
              </a:solidFill>
            </a:endParaRPr>
          </a:p>
        </p:txBody>
      </p:sp>
      <p:pic>
        <p:nvPicPr>
          <p:cNvPr id="4" name="Picture 2" descr="http://ageheureux.a.g.pic.centerblog.net/2329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3192463" cy="3214710"/>
          </a:xfrm>
          <a:prstGeom prst="rect">
            <a:avLst/>
          </a:prstGeom>
          <a:noFill/>
        </p:spPr>
      </p:pic>
      <p:pic>
        <p:nvPicPr>
          <p:cNvPr id="5" name="Picture 4" descr="http://skylinebloggers.edublogs.org/files/2014/01/keep-calm-and-respect-others-10-2hqgfj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214290"/>
            <a:ext cx="2696486" cy="3143272"/>
          </a:xfrm>
          <a:prstGeom prst="rect">
            <a:avLst/>
          </a:prstGeom>
          <a:noFill/>
        </p:spPr>
      </p:pic>
      <p:sp>
        <p:nvSpPr>
          <p:cNvPr id="6" name="Rectangle à coins arrondis 5"/>
          <p:cNvSpPr/>
          <p:nvPr/>
        </p:nvSpPr>
        <p:spPr>
          <a:xfrm>
            <a:off x="1142976" y="3643314"/>
            <a:ext cx="7286676" cy="10001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Et pour vous parents </a:t>
            </a:r>
            <a:r>
              <a:rPr lang="fr-FR" dirty="0" smtClean="0"/>
              <a:t>: </a:t>
            </a:r>
          </a:p>
          <a:p>
            <a:pPr algn="ctr"/>
            <a:r>
              <a:rPr lang="fr-FR" dirty="0" smtClean="0"/>
              <a:t>N’oubliez pas : nous allons dans des lieux surveillés, les élèves pourront utiliser leur portable aux pauses et le soir …</a:t>
            </a:r>
            <a:endParaRPr lang="fr-FR" dirty="0"/>
          </a:p>
        </p:txBody>
      </p:sp>
      <p:pic>
        <p:nvPicPr>
          <p:cNvPr id="7" name="il_fi" descr="Afficher l'image d'origine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4786322"/>
            <a:ext cx="2755664" cy="1813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programme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2844" y="142852"/>
            <a:ext cx="8715436" cy="6500858"/>
          </a:xfrm>
        </p:spPr>
        <p:txBody>
          <a:bodyPr>
            <a:normAutofit/>
          </a:bodyPr>
          <a:lstStyle/>
          <a:p>
            <a:pPr>
              <a:buNone/>
            </a:pPr>
            <a:endParaRPr lang="fr-FR" sz="1400" dirty="0"/>
          </a:p>
          <a:p>
            <a:pPr>
              <a:buNone/>
            </a:pPr>
            <a:endParaRPr lang="fr-FR" sz="1400" dirty="0" smtClean="0"/>
          </a:p>
          <a:p>
            <a:pPr>
              <a:buNone/>
            </a:pPr>
            <a:endParaRPr lang="fr-FR" sz="1400" dirty="0"/>
          </a:p>
          <a:p>
            <a:r>
              <a:rPr lang="fr-FR" sz="2000" b="1" u="sng" dirty="0" smtClean="0">
                <a:solidFill>
                  <a:srgbClr val="FF0000"/>
                </a:solidFill>
              </a:rPr>
              <a:t>1</a:t>
            </a:r>
            <a:r>
              <a:rPr lang="fr-FR" sz="2000" b="1" u="sng" baseline="30000" dirty="0" smtClean="0">
                <a:solidFill>
                  <a:srgbClr val="FF0000"/>
                </a:solidFill>
              </a:rPr>
              <a:t>er</a:t>
            </a:r>
            <a:r>
              <a:rPr lang="fr-FR" sz="2000" b="1" u="sng" dirty="0" smtClean="0">
                <a:solidFill>
                  <a:srgbClr val="FF0000"/>
                </a:solidFill>
              </a:rPr>
              <a:t> jour : Mardi 28 mars</a:t>
            </a:r>
          </a:p>
          <a:p>
            <a:pPr lvl="0"/>
            <a:r>
              <a:rPr lang="fr-FR" sz="1400" b="1" dirty="0" smtClean="0">
                <a:solidFill>
                  <a:srgbClr val="FF0000"/>
                </a:solidFill>
              </a:rPr>
              <a:t>                                                                                                Départ </a:t>
            </a:r>
            <a:r>
              <a:rPr lang="fr-FR" sz="1400" b="1" dirty="0">
                <a:solidFill>
                  <a:srgbClr val="FF0000"/>
                </a:solidFill>
              </a:rPr>
              <a:t>de Prahecq </a:t>
            </a:r>
            <a:r>
              <a:rPr lang="fr-FR" sz="1400" b="1" dirty="0" smtClean="0">
                <a:solidFill>
                  <a:srgbClr val="FF0000"/>
                </a:solidFill>
              </a:rPr>
              <a:t>à </a:t>
            </a:r>
            <a:r>
              <a:rPr lang="fr-FR" sz="1600" b="1" u="sng" dirty="0" smtClean="0">
                <a:solidFill>
                  <a:srgbClr val="FF0000"/>
                </a:solidFill>
              </a:rPr>
              <a:t>5h30</a:t>
            </a:r>
            <a:r>
              <a:rPr lang="fr-FR" sz="1400" b="1" dirty="0" smtClean="0">
                <a:solidFill>
                  <a:srgbClr val="FF0000"/>
                </a:solidFill>
              </a:rPr>
              <a:t>    </a:t>
            </a:r>
          </a:p>
          <a:p>
            <a:pPr lvl="0"/>
            <a:r>
              <a:rPr lang="fr-FR" sz="1400" b="1" dirty="0" smtClean="0">
                <a:solidFill>
                  <a:srgbClr val="FF0000"/>
                </a:solidFill>
              </a:rPr>
              <a:t>Arrivés à Nantes pour 8h30               Classes rassemblées en 4 groupes </a:t>
            </a:r>
          </a:p>
          <a:p>
            <a:pPr lvl="0"/>
            <a:endParaRPr lang="fr-FR" sz="1400" b="1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fr-FR" sz="1400" b="1" dirty="0" smtClean="0">
                <a:solidFill>
                  <a:srgbClr val="FF0000"/>
                </a:solidFill>
              </a:rPr>
              <a:t>                                           </a:t>
            </a:r>
            <a:endParaRPr lang="fr-FR" sz="1400" dirty="0">
              <a:solidFill>
                <a:srgbClr val="FF0000"/>
              </a:solidFill>
            </a:endParaRPr>
          </a:p>
          <a:p>
            <a:pPr>
              <a:buNone/>
            </a:pPr>
            <a:endParaRPr lang="fr-FR" sz="1400" dirty="0">
              <a:solidFill>
                <a:srgbClr val="FF0000"/>
              </a:solidFill>
            </a:endParaRPr>
          </a:p>
          <a:p>
            <a:pPr lvl="0"/>
            <a:endParaRPr lang="fr-FR" sz="1400" dirty="0">
              <a:solidFill>
                <a:srgbClr val="FF0000"/>
              </a:solidFill>
            </a:endParaRPr>
          </a:p>
          <a:p>
            <a:endParaRPr lang="fr-FR" sz="1400" dirty="0" smtClean="0"/>
          </a:p>
          <a:p>
            <a:endParaRPr lang="fr-FR" sz="1400" dirty="0"/>
          </a:p>
          <a:p>
            <a:endParaRPr lang="fr-FR" sz="1400" dirty="0"/>
          </a:p>
        </p:txBody>
      </p:sp>
      <p:pic>
        <p:nvPicPr>
          <p:cNvPr id="6146" name="Picture 2" descr="http://blog.crdp-versailles.fr/paulfortsurfbombannes2011/public/car_comique-2-b0a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40" y="714356"/>
            <a:ext cx="1714512" cy="1209426"/>
          </a:xfrm>
          <a:prstGeom prst="rect">
            <a:avLst/>
          </a:prstGeom>
          <a:noFill/>
        </p:spPr>
      </p:pic>
      <p:pic>
        <p:nvPicPr>
          <p:cNvPr id="10" name="Picture 4" descr="Résultat de recherche d'images pour &quot;chateau de nantes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428868"/>
            <a:ext cx="3718153" cy="2786082"/>
          </a:xfrm>
          <a:prstGeom prst="rect">
            <a:avLst/>
          </a:prstGeom>
          <a:noFill/>
        </p:spPr>
      </p:pic>
      <p:pic>
        <p:nvPicPr>
          <p:cNvPr id="13" name="Image 12" descr="Résultat de recherche d'images pour &quot;mémorial de nantes&quot;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2" y="2071678"/>
            <a:ext cx="4714908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à coins arrondis 13"/>
          <p:cNvSpPr/>
          <p:nvPr/>
        </p:nvSpPr>
        <p:spPr>
          <a:xfrm>
            <a:off x="642910" y="5715016"/>
            <a:ext cx="7929618" cy="85725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Du château des Ducs de Bretagne au mémorial </a:t>
            </a:r>
            <a:r>
              <a:rPr lang="fr-FR" dirty="0" smtClean="0"/>
              <a:t>: EPI esclavage</a:t>
            </a:r>
          </a:p>
          <a:p>
            <a:pPr algn="ctr"/>
            <a:r>
              <a:rPr lang="fr-FR" dirty="0" smtClean="0"/>
              <a:t>Soit le matin, soit l’après – midi selon les groupes </a:t>
            </a:r>
            <a:endParaRPr lang="fr-F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chemeClr val="accent6">
                    <a:lumMod val="50000"/>
                  </a:schemeClr>
                </a:solidFill>
              </a:rPr>
              <a:t>Programme : suite</a:t>
            </a:r>
            <a:endParaRPr lang="fr-FR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929354"/>
          </a:xfrm>
        </p:spPr>
        <p:txBody>
          <a:bodyPr>
            <a:normAutofit/>
          </a:bodyPr>
          <a:lstStyle/>
          <a:p>
            <a:pPr algn="ctr"/>
            <a:endParaRPr lang="fr-FR" sz="2000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fr-FR" dirty="0"/>
          </a:p>
        </p:txBody>
      </p:sp>
      <p:pic>
        <p:nvPicPr>
          <p:cNvPr id="12" name="Picture 2" descr="https://files1.structurae.de/files/photos/64/reze_cite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929066"/>
            <a:ext cx="2595361" cy="2357454"/>
          </a:xfrm>
          <a:prstGeom prst="rect">
            <a:avLst/>
          </a:prstGeom>
          <a:noFill/>
        </p:spPr>
      </p:pic>
      <p:pic>
        <p:nvPicPr>
          <p:cNvPr id="13" name="Picture 4" descr="Résultat de recherche d'images pour &quot;Pommeraie insolite Nantes&quot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142984"/>
            <a:ext cx="3444668" cy="2571768"/>
          </a:xfrm>
          <a:prstGeom prst="rect">
            <a:avLst/>
          </a:prstGeom>
          <a:noFill/>
        </p:spPr>
      </p:pic>
      <p:pic>
        <p:nvPicPr>
          <p:cNvPr id="6146" name="Picture 2" descr="Résultat de recherche d'images pour &quot;Promenade nantaise&quot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71933" y="1000108"/>
            <a:ext cx="4757659" cy="3357586"/>
          </a:xfrm>
          <a:prstGeom prst="rect">
            <a:avLst/>
          </a:prstGeom>
          <a:noFill/>
        </p:spPr>
      </p:pic>
      <p:pic>
        <p:nvPicPr>
          <p:cNvPr id="6148" name="Picture 4" descr="Résultat de recherche d'images pour &quot;place royale à Nantes&quot;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388" y="4714884"/>
            <a:ext cx="2447829" cy="1824199"/>
          </a:xfrm>
          <a:prstGeom prst="rect">
            <a:avLst/>
          </a:prstGeom>
          <a:noFill/>
        </p:spPr>
      </p:pic>
      <p:pic>
        <p:nvPicPr>
          <p:cNvPr id="6150" name="Picture 6" descr="Résultat de recherche d'images pour &quot;place Graslin à Nantes&quot;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14678" y="4857760"/>
            <a:ext cx="2882788" cy="15435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chemeClr val="accent4">
                    <a:lumMod val="50000"/>
                  </a:schemeClr>
                </a:solidFill>
              </a:rPr>
              <a:t>Programme : suite</a:t>
            </a:r>
            <a:endParaRPr lang="fr-FR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911873"/>
          </a:xfrm>
        </p:spPr>
        <p:txBody>
          <a:bodyPr/>
          <a:lstStyle/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sz="1200" dirty="0" smtClean="0"/>
          </a:p>
          <a:p>
            <a:pPr>
              <a:buNone/>
            </a:pPr>
            <a:endParaRPr lang="fr-FR" sz="1200" dirty="0" smtClean="0"/>
          </a:p>
          <a:p>
            <a:pPr>
              <a:buNone/>
            </a:pPr>
            <a:endParaRPr lang="fr-FR" sz="1200" dirty="0" smtClean="0"/>
          </a:p>
          <a:p>
            <a:pPr>
              <a:buNone/>
            </a:pPr>
            <a:endParaRPr lang="fr-FR" sz="1200" dirty="0"/>
          </a:p>
        </p:txBody>
      </p:sp>
      <p:sp>
        <p:nvSpPr>
          <p:cNvPr id="4" name="Rectangle 3"/>
          <p:cNvSpPr/>
          <p:nvPr/>
        </p:nvSpPr>
        <p:spPr>
          <a:xfrm>
            <a:off x="642910" y="1071546"/>
            <a:ext cx="792961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fr-FR" b="1" dirty="0"/>
          </a:p>
          <a:p>
            <a:pPr lvl="0" algn="r"/>
            <a:endParaRPr lang="fr-FR" b="1" dirty="0">
              <a:solidFill>
                <a:schemeClr val="accent2">
                  <a:lumMod val="50000"/>
                </a:schemeClr>
              </a:solidFill>
            </a:endParaRPr>
          </a:p>
          <a:p>
            <a:pPr lvl="0" algn="r"/>
            <a:r>
              <a:rPr lang="fr-FR" dirty="0" smtClean="0">
                <a:solidFill>
                  <a:schemeClr val="accent2">
                    <a:lumMod val="50000"/>
                  </a:schemeClr>
                </a:solidFill>
              </a:rPr>
              <a:t>       </a:t>
            </a:r>
          </a:p>
          <a:p>
            <a:pPr lvl="0" algn="r"/>
            <a:endParaRPr lang="fr-FR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0" algn="r"/>
            <a:endParaRPr lang="fr-FR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0" algn="r"/>
            <a:endParaRPr lang="fr-FR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0" algn="r"/>
            <a:endParaRPr lang="fr-FR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fr-FR" b="1" dirty="0"/>
          </a:p>
          <a:p>
            <a:endParaRPr lang="fr-FR" b="1" dirty="0" smtClean="0"/>
          </a:p>
          <a:p>
            <a:endParaRPr lang="fr-FR" b="1" dirty="0"/>
          </a:p>
          <a:p>
            <a:endParaRPr lang="fr-FR" b="1" dirty="0" smtClean="0"/>
          </a:p>
          <a:p>
            <a:endParaRPr lang="fr-FR" b="1" dirty="0"/>
          </a:p>
          <a:p>
            <a:endParaRPr lang="fr-FR" b="1" dirty="0" smtClean="0"/>
          </a:p>
          <a:p>
            <a:endParaRPr lang="fr-FR" b="1" dirty="0"/>
          </a:p>
          <a:p>
            <a:endParaRPr lang="fr-FR" b="1" dirty="0" smtClean="0"/>
          </a:p>
          <a:p>
            <a:endParaRPr lang="fr-FR" dirty="0" smtClean="0"/>
          </a:p>
        </p:txBody>
      </p:sp>
      <p:sp>
        <p:nvSpPr>
          <p:cNvPr id="9" name="Rectangle 8"/>
          <p:cNvSpPr/>
          <p:nvPr/>
        </p:nvSpPr>
        <p:spPr>
          <a:xfrm>
            <a:off x="285720" y="1000108"/>
            <a:ext cx="2857520" cy="8572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L’hébergement :</a:t>
            </a:r>
          </a:p>
          <a:p>
            <a:pPr algn="ctr"/>
            <a:r>
              <a:rPr lang="fr-FR" dirty="0" smtClean="0"/>
              <a:t>Château de la </a:t>
            </a:r>
            <a:r>
              <a:rPr lang="fr-FR" dirty="0" err="1" smtClean="0"/>
              <a:t>Plinguetière</a:t>
            </a:r>
            <a:r>
              <a:rPr lang="fr-FR" dirty="0" smtClean="0"/>
              <a:t> !  </a:t>
            </a:r>
            <a:endParaRPr lang="fr-FR" dirty="0"/>
          </a:p>
        </p:txBody>
      </p:sp>
      <p:pic>
        <p:nvPicPr>
          <p:cNvPr id="10" name="Image 9" descr="Résultat de recherche d'images pour &quot;chateau de la plinguetière&quot;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1643050"/>
            <a:ext cx="5500726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AutoShape 2" descr="Résultat de recherche d'images pour &quot;chateau de la plinguetière&quot;"/>
          <p:cNvSpPr>
            <a:spLocks noChangeAspect="1" noChangeArrowheads="1"/>
          </p:cNvSpPr>
          <p:nvPr/>
        </p:nvSpPr>
        <p:spPr bwMode="auto">
          <a:xfrm>
            <a:off x="155575" y="-2239963"/>
            <a:ext cx="6991350" cy="4667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124" name="AutoShape 4" descr="Image associée"/>
          <p:cNvSpPr>
            <a:spLocks noChangeAspect="1" noChangeArrowheads="1"/>
          </p:cNvSpPr>
          <p:nvPr/>
        </p:nvSpPr>
        <p:spPr bwMode="auto">
          <a:xfrm>
            <a:off x="155575" y="-2239963"/>
            <a:ext cx="6991350" cy="4667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214554"/>
            <a:ext cx="3024416" cy="2032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4572008"/>
            <a:ext cx="2795578" cy="1771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229600" cy="928686"/>
          </a:xfrm>
        </p:spPr>
        <p:txBody>
          <a:bodyPr>
            <a:normAutofit/>
          </a:bodyPr>
          <a:lstStyle/>
          <a:p>
            <a:pPr algn="l"/>
            <a:r>
              <a:rPr lang="fr-FR" sz="2800" b="1" dirty="0" smtClean="0">
                <a:solidFill>
                  <a:srgbClr val="FF0000"/>
                </a:solidFill>
              </a:rPr>
              <a:t>Le 2</a:t>
            </a:r>
            <a:r>
              <a:rPr lang="fr-FR" sz="2800" b="1" baseline="30000" dirty="0" smtClean="0">
                <a:solidFill>
                  <a:srgbClr val="FF0000"/>
                </a:solidFill>
              </a:rPr>
              <a:t>ème</a:t>
            </a:r>
            <a:r>
              <a:rPr lang="fr-FR" sz="2800" b="1" dirty="0" smtClean="0">
                <a:solidFill>
                  <a:srgbClr val="FF0000"/>
                </a:solidFill>
              </a:rPr>
              <a:t> jour : mercredi 29 mars</a:t>
            </a:r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357158" y="285728"/>
            <a:ext cx="8643998" cy="92869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b="1" u="sng" dirty="0" smtClean="0"/>
              <a:t>2</a:t>
            </a:r>
            <a:r>
              <a:rPr lang="fr-FR" sz="2400" b="1" u="sng" baseline="30000" dirty="0" smtClean="0"/>
              <a:t>ème</a:t>
            </a:r>
            <a:r>
              <a:rPr lang="fr-FR" sz="2400" b="1" u="sng" dirty="0" smtClean="0"/>
              <a:t> jour </a:t>
            </a:r>
            <a:r>
              <a:rPr lang="fr-FR" sz="2400" b="1" dirty="0" smtClean="0"/>
              <a:t>mercredi 29 mars : le matin, à Saint – Nazaire</a:t>
            </a:r>
          </a:p>
          <a:p>
            <a:pPr algn="ctr"/>
            <a:r>
              <a:rPr lang="fr-FR" sz="2400" b="1" dirty="0" err="1" smtClean="0"/>
              <a:t>Escal’Atlantique</a:t>
            </a:r>
            <a:endParaRPr lang="fr-FR" sz="2400" b="1" dirty="0" smtClean="0"/>
          </a:p>
        </p:txBody>
      </p:sp>
      <p:pic>
        <p:nvPicPr>
          <p:cNvPr id="21506" name="Picture 2" descr="Résultat de recherche d'images pour &quot;Escal'atlantique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714488"/>
            <a:ext cx="3297136" cy="2143140"/>
          </a:xfrm>
          <a:prstGeom prst="rect">
            <a:avLst/>
          </a:prstGeom>
          <a:noFill/>
        </p:spPr>
      </p:pic>
      <p:pic>
        <p:nvPicPr>
          <p:cNvPr id="21508" name="Picture 4" descr="Résultat de recherche d'images pour &quot;Escal'atlantique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4286256"/>
            <a:ext cx="3620268" cy="2214578"/>
          </a:xfrm>
          <a:prstGeom prst="rect">
            <a:avLst/>
          </a:prstGeom>
          <a:noFill/>
        </p:spPr>
      </p:pic>
      <p:pic>
        <p:nvPicPr>
          <p:cNvPr id="21510" name="Picture 6" descr="Image associé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57950" y="1714488"/>
            <a:ext cx="2571768" cy="2067226"/>
          </a:xfrm>
          <a:prstGeom prst="rect">
            <a:avLst/>
          </a:prstGeom>
          <a:noFill/>
        </p:spPr>
      </p:pic>
      <p:pic>
        <p:nvPicPr>
          <p:cNvPr id="21512" name="Picture 8" descr="Résultat de recherche d'images pour &quot;Escal'atlantique&quot;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29124" y="4286256"/>
            <a:ext cx="4429156" cy="2214578"/>
          </a:xfrm>
          <a:prstGeom prst="rect">
            <a:avLst/>
          </a:prstGeom>
          <a:noFill/>
        </p:spPr>
      </p:pic>
      <p:pic>
        <p:nvPicPr>
          <p:cNvPr id="21514" name="Picture 10" descr="Résultat de recherche d'images pour &quot;Escal'atlantique&quot;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43306" y="1714488"/>
            <a:ext cx="2666973" cy="13354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sz="2800" b="1" dirty="0" smtClean="0"/>
              <a:t>L’après</a:t>
            </a:r>
            <a:r>
              <a:rPr lang="fr-FR" sz="2800" dirty="0" smtClean="0"/>
              <a:t> </a:t>
            </a:r>
            <a:r>
              <a:rPr lang="fr-FR" sz="2800" b="1" dirty="0" smtClean="0"/>
              <a:t>– midi à Nantes : l’Ile aux machines</a:t>
            </a:r>
            <a:endParaRPr lang="fr-FR" sz="2800" b="1" dirty="0"/>
          </a:p>
        </p:txBody>
      </p:sp>
      <p:pic>
        <p:nvPicPr>
          <p:cNvPr id="22530" name="Picture 2" descr="Résultat de recherche d'images pour &quot;ile aux machines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214422"/>
            <a:ext cx="3428992" cy="2574080"/>
          </a:xfrm>
          <a:prstGeom prst="rect">
            <a:avLst/>
          </a:prstGeom>
          <a:noFill/>
        </p:spPr>
      </p:pic>
      <p:pic>
        <p:nvPicPr>
          <p:cNvPr id="22532" name="Picture 4" descr="Image associé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4000504"/>
            <a:ext cx="3476736" cy="2609920"/>
          </a:xfrm>
          <a:prstGeom prst="rect">
            <a:avLst/>
          </a:prstGeom>
          <a:noFill/>
        </p:spPr>
      </p:pic>
      <p:pic>
        <p:nvPicPr>
          <p:cNvPr id="22534" name="Picture 6" descr="Résultat de recherche d'images pour &quot;ile aux machines&quot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3372" y="1285860"/>
            <a:ext cx="4465657" cy="2511933"/>
          </a:xfrm>
          <a:prstGeom prst="rect">
            <a:avLst/>
          </a:prstGeom>
          <a:noFill/>
        </p:spPr>
      </p:pic>
      <p:pic>
        <p:nvPicPr>
          <p:cNvPr id="22536" name="Picture 8" descr="Résultat de recherche d'images pour &quot;ile aux machines&quot;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57686" y="4000504"/>
            <a:ext cx="2331985" cy="2634674"/>
          </a:xfrm>
          <a:prstGeom prst="rect">
            <a:avLst/>
          </a:prstGeom>
          <a:noFill/>
        </p:spPr>
      </p:pic>
      <p:sp>
        <p:nvSpPr>
          <p:cNvPr id="8" name="Rectangle à coins arrondis 7"/>
          <p:cNvSpPr/>
          <p:nvPr/>
        </p:nvSpPr>
        <p:spPr>
          <a:xfrm>
            <a:off x="6929454" y="4572008"/>
            <a:ext cx="1857388" cy="157163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Départ pour Prahecq vers  18h</a:t>
            </a:r>
            <a:endParaRPr lang="fr-F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/>
          <a:lstStyle/>
          <a:p>
            <a:pPr algn="l"/>
            <a:r>
              <a:rPr lang="fr-FR" dirty="0" smtClean="0">
                <a:solidFill>
                  <a:srgbClr val="00B050"/>
                </a:solidFill>
              </a:rPr>
              <a:t>      </a:t>
            </a:r>
            <a:r>
              <a:rPr lang="fr-FR" u="sng" dirty="0" smtClean="0">
                <a:solidFill>
                  <a:srgbClr val="00B050"/>
                </a:solidFill>
              </a:rPr>
              <a:t>Localisations </a:t>
            </a:r>
            <a:endParaRPr lang="fr-FR" u="sng" dirty="0">
              <a:solidFill>
                <a:srgbClr val="00B050"/>
              </a:solidFill>
            </a:endParaRPr>
          </a:p>
        </p:txBody>
      </p:sp>
      <p:pic>
        <p:nvPicPr>
          <p:cNvPr id="4098" name="Picture 2" descr="Résultat de recherche d'images pour &quot;plan de Nantes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500174"/>
            <a:ext cx="5919780" cy="4701952"/>
          </a:xfrm>
          <a:prstGeom prst="rect">
            <a:avLst/>
          </a:prstGeom>
          <a:noFill/>
        </p:spPr>
      </p:pic>
      <p:sp>
        <p:nvSpPr>
          <p:cNvPr id="11" name="Flèche vers le bas 10"/>
          <p:cNvSpPr/>
          <p:nvPr/>
        </p:nvSpPr>
        <p:spPr>
          <a:xfrm>
            <a:off x="3571868" y="5214950"/>
            <a:ext cx="285752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lèche vers le bas 11"/>
          <p:cNvSpPr/>
          <p:nvPr/>
        </p:nvSpPr>
        <p:spPr>
          <a:xfrm>
            <a:off x="3714744" y="3429000"/>
            <a:ext cx="285752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lèche vers le bas 12"/>
          <p:cNvSpPr/>
          <p:nvPr/>
        </p:nvSpPr>
        <p:spPr>
          <a:xfrm>
            <a:off x="3357554" y="3857628"/>
            <a:ext cx="214314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lèche vers le bas 13"/>
          <p:cNvSpPr/>
          <p:nvPr/>
        </p:nvSpPr>
        <p:spPr>
          <a:xfrm>
            <a:off x="3071802" y="4000504"/>
            <a:ext cx="285752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100" name="Picture 4" descr="Résultat de recherche d'images pour &quot;nantes st nazaire&quot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10962" y="357166"/>
            <a:ext cx="4241972" cy="2571768"/>
          </a:xfrm>
          <a:prstGeom prst="rect">
            <a:avLst/>
          </a:prstGeom>
          <a:noFill/>
        </p:spPr>
      </p:pic>
      <p:sp>
        <p:nvSpPr>
          <p:cNvPr id="16" name="Flèche vers le haut 15"/>
          <p:cNvSpPr/>
          <p:nvPr/>
        </p:nvSpPr>
        <p:spPr>
          <a:xfrm>
            <a:off x="7572396" y="1785926"/>
            <a:ext cx="714380" cy="785818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Flèche vers le haut 16"/>
          <p:cNvSpPr/>
          <p:nvPr/>
        </p:nvSpPr>
        <p:spPr>
          <a:xfrm>
            <a:off x="4643438" y="1500174"/>
            <a:ext cx="642942" cy="785818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Étoile à 5 branches 14"/>
          <p:cNvSpPr/>
          <p:nvPr/>
        </p:nvSpPr>
        <p:spPr>
          <a:xfrm>
            <a:off x="7000892" y="2500306"/>
            <a:ext cx="642942" cy="785818"/>
          </a:xfrm>
          <a:prstGeom prst="star5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fr-FR" u="sng" dirty="0" smtClean="0">
                <a:solidFill>
                  <a:srgbClr val="FF0000"/>
                </a:solidFill>
              </a:rPr>
              <a:t>Conseils</a:t>
            </a:r>
            <a:endParaRPr lang="fr-FR" u="sng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911873"/>
          </a:xfrm>
        </p:spPr>
        <p:txBody>
          <a:bodyPr/>
          <a:lstStyle/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Vestimentaires </a:t>
            </a:r>
            <a:r>
              <a:rPr lang="fr-FR" dirty="0" smtClean="0"/>
              <a:t>: </a:t>
            </a:r>
          </a:p>
          <a:p>
            <a:endParaRPr lang="fr-FR" dirty="0" smtClean="0"/>
          </a:p>
          <a:p>
            <a:r>
              <a:rPr lang="fr-FR" dirty="0" smtClean="0"/>
              <a:t>Administratifs :</a:t>
            </a:r>
          </a:p>
          <a:p>
            <a:endParaRPr lang="fr-FR" dirty="0" smtClean="0"/>
          </a:p>
          <a:p>
            <a:r>
              <a:rPr lang="fr-FR" dirty="0" smtClean="0"/>
              <a:t>Divers : </a:t>
            </a:r>
          </a:p>
        </p:txBody>
      </p:sp>
      <p:sp>
        <p:nvSpPr>
          <p:cNvPr id="18436" name="AutoShape 4" descr="data:image/jpeg;base64,/9j/4AAQSkZJRgABAQAAAQABAAD/2wCEAAkGBhQRERQUExQWFRUWGBgaFxUXGBQYGhcYFxgXGBoYFxcYHSceGB0jGRcUHy8gJCcpLCwsHR4xNTAqNSYrLCkBCQoKDgwOGg8PFykcHCQsKiwsKSwpKSwsKSksLCwpLCksKSkpLCkpKSksKSwsKSwpLCksLCksKSwpKSwpKSkpLP/AABEIAOAA4QMBIgACEQEDEQH/xAAcAAABBAMBAAAAAAAAAAAAAAAAAgMEBQEHCAb/xABHEAABAwIDBAcFBAULBAMAAAABAAIRAyEEEjEFQVFhBgcTInGBkTKhscHwFEJS0SMkk+HxFhczVGJjcoKSotIVRFOzJTV0/8QAGQEBAAMBAQAAAAAAAAAAAAAAAAEDBAIF/8QAIhEBAQABAwUAAwEAAAAAAAAAAAECAxEhEhMxQWEiMlFx/9oADAMBAAIRAxEAPwDeKEIQCEIQCEIQCEIQCEIQCS50CToEnEYhtNrnvcGtaCXOcQA0C5JJsABvWkOsPrJdjScNh5Zhphz5IdXA3EatpzNvvWmBIPWONyvDnLKYtg7T62tn0TlFU1jJB7FpeBGvfs08LE+4qF/PZgOFf9mP+S0lSw+Z0DifQmyfdgwOMrTNHFnurk3zsDrMwmLqCk0vpvd7IqNDQ65gNcCRJiYlesXLrZB36CPV1/ctn9AeswNa3D4x9gIZiHm0DRtVx37s5873NeeltzHeGrvxW00LAKyqF4QhCAQhCAQhCAQhCAQhCAQhCAQhCAQhCAQhCAQhCATeIxDabXPeQ1rQS5x0AAkk+ScWjeu/p7UFb7FTB7NsGpeBUdDXZTF8rczbbz4CesZvUW7IfT3rBftFzqdMlmFaRlaRBqlpkVH7wJALWbtTezfJZBaGkHUXVB/KKoNGUx5OPxKSekdQ6tp/6SPgfqVomeOPEUXDLK7vZ4ak1rdxkSdFhw7trkmBOnv0XjmdIamuWnYRGSfPVDek9Ufdp+BYF13Y57WT3DO4JBDjpa8Gf3qNVqjd5leWb0qqG5ZTtGgI+BSh0sfvpU/9/wDyTu4o7WTb/V71hOw7mYbEOzULNY860b2BO+nu/s+Gm4wVyE3pM4C9Jvk4/MeK3X1NdZAxg+yVJFSm2aZcZLmNgZS77xbIvw10k06kl5i7T3nFbTQhCpWhCEIBCEIBCEIBCEIBCEIBCEIBCEIBCEIBCFgmEGSucOubZTm7SrPLSGuyOaSPazU2Akcg5hHkVv3aHSTC4cA1sRRpg6Z6jGzppJvqFqrrQ6dbMxtJtKnUe+q13dcyk7LDoDmue+O7cHuzdg87NPiuM+Y0bXbcpLKQ3qZtDClpIMz8kxhxMevNW2fk5l4YZSiRx0m2iQ6kD4p+kbk8DbceG7kivSFjMfXL6snTwb8m6bBBCTRpgyD7k5oD7JCRhGT9buPko25kT6p0mBBN1tbqD6NOdijiiIbTa4AxqXjLE+Eu+hGucHhQ7vOByiNNXHgBx+C2n0H61/sdBtCrgwGtmDRcM1yYzMfAJ0E5vIaLrLG2cOJlPbeCF4/A9auBqavqUzEw+lU+LAR79y9BsvpBh8Vm7CtTq5YzBjg4tmYzAXEwfRZrjZ5i6ZS+1ghCFCQhCEAhCEAhCEAhCEAhCEAhCEAhCw50CSgxUqBoJJAAEkmwAGpJ3LR/WJ1gnHFtCg4twxd7X/mykHMR+AXIG/U7gnusHrE+2udhsM79VBipVH/cH8Df7rifv/4fa8JjDFRnIQG8S7X3e6Vo09P3VGpn6iQaIa2IGvACR9b1SbUwmV4O7cvQPYbA8JcfkFV46rmcKfBwk8N8fBX1RFW2p2gNM+2z2f7Y3gniLR5KAKUaGPD4crq2x+yyXlzRce5YpsDgc0B5gneXREu0kyZPK44Txtzytl44UrHEOPP5yvQdDOkZ2fihiOxZVhjm5HOyg5wIMwdLGIVPXp5X33j1B+oSQPTkPXxXO3p3uuun3TV+0X0y6jRohmaBSaROfLmzuPtGWyLCJOqptlYAvIJ7oF5g6cvHQKKykaj4HrbRXfbdm3K0uMgDsw45TBtmA9rdqucZ+W6crtNk3CvdWDWUiGNFtLtG+eBV7g9nspiwzHe52/mvM4mmaRbVAN/6QA2g/McVaYfHmAWmWnRXys9iyxFPODJhoFgN54niBwTWw9rVMHjTUpVCHQ3/AAkSZBG9pm489YKfpPLmSqLEvDazT5ev71NRHSnRXpXTx1Mub3ajIFSkTdhIkEfiYbw7fBFiCBdrnnYu1amHqMr0SBUbIvo5piWO/smB4EA7gt3dGOlFLH0e0pmHNtUpmM1N0TlcPeDoQsmpp9PM8NOnn1f6uEIQqloQhCAQhCAQhCAQhCAQhCDBK071l9YJxOfB4R36K7a9YaVNzqVPi3UOdv0G8qR1m9ZTi5+CwTiHC1eu0xltenTP4o1cNNBe7dc0cHAA0A0Ator9LT91TqZ7cQ9hqEeAsq+lUHaVKzrx3WDhoDHMm3kVZ+y0ngCqYjM5tMciff8AvK0s6dTkjO88/HyVdgmZqo4uMqw2m/I0NnvO0HAcU3sbDd7tD7IBg8Ty96IW1SgILQAJ1Xm9vYEtc1zLFp+Oq9DicRA7vtOkDlvJ8lWY32C0bwFFm8TLspcYwVaZqCJYLi4IOsyFW13jIrWiw0ahN8rg3w0hVOOwhbVNMcbbrG49J9ypyuy/DlJ2TSsX8TGnn9fvVxs/CEEvd7W7kOSTgcHYAew3f+J31ql1aznO7Ond28/h/erMcemK8suqpBq53ZBf8X5KRs7ACmDS/F3mngTu+SfwuzeyZABned5SXHMLWc248N67VnMA6HFpVVt+nlM8D7irTEOzAVBqPa8eKb2zhhVokjWPr0KXwTyxhcb3W31j38VdbI2nVwtZleg+KgEOafYqs/A+PODq034g+Q2Pie1DGbgBmG9xEyOQXpcxIJdAA9fVRNsonnGt59FOl1HH0yWd2oyBVpO9qm4if8zTeHCxg7wQL1c17N2pVo124im5zHtsHD8JIlrgLOaYEtNrDeBG7Oh/TmnjRkcBTrgSWTIc38dN33hxGo32gnLnp3HmeGnDUl4r1CEIVS0IQhAIQhAIQhALWnWn1jnDg4PCP/WXf0j237BhGgO6obRwF7d2XOszrL+yzhMIQ7FOHefqMO07zuNQjRu7U7gdRYXC5ZJJc5xlzjJJJkkknUkzdXaenvzVWpntxDmDwoYOe8m99STzlPEoBQtTKZ2jXDKTifrfHoFC2UOzYa1Qd51wPHQe4DyUjbDWljQ/2cwLucEW89Euk/tXAuFh7FPhH3nH5KPafRGH2c57i+r/AKR7hbcotc4kbhA0/o9OQ1+avOz0vp9eKi1MS0zAngfmut3NVLcPiHavjda3pAEJzB4Z0uD3yN8mSeVyrXZuGbd0Sd3j9FNUW3d7/VQlC2jfdPPSw8VW4bDNL8xIAAyi44nTzIT2LxAzZPT4JmmyXAbpHndRtvU3LpizpAvGVhDBJBdqbSDlHG2+3irXBYZlJsU45mbnxKRl9RPqLJTsWCBlbLvKylG6T20a+qbxFL7wFx7wor6MiSJIM3WCCYiQOPFSF0qftcN/yPwKMM6BkPP96xhnzIcTIm9jbwSjh4DZ5QRqIG8b7KB5rZlDssW4bs0ev17ivVVi53cA890cyqGtT/W9xs1xPqPkvTYodwxwUYzhOV3qAykJN5AsCNx8/ipOGxT2luWWvYZDgYLHDQj38jwUTCU3FhgTdO4Umm7K7VwmPC35e9dOW5erzp6Mew0qsNxVId9o0e3TtGctJH3SeBBPs1zZ9qqYeqzFULVKRnk4aEO5EEg8jyW/+jXSGnjsNTr0jZ4u06scPaY7mDb3ixCx6uHTd54a9PPqnK0QhCqWhCEIBa+6wOsxmGD8PhXB+JIILxBbQmRmJuC8ahngTbXYDhK5R2Q0CkyN7R8FbpYzK8q9TK4zhMo0QJN3OcSXOcSS5xuS5xuSSZlPApoFLa5a2QuUArBKGG6Cv2m0vxFJg3AnzteeQJVq2k1g3gD1P5qPhaP6apU32YPAXPvI9FYZQ4clETUJzy6Gi5I73Ack6MK6Nym0WW+tEo8vX681KERlEU2GTpJOm/yUbZ1KQXOkzYD4n+Kd2nUsGDfqn6NMDujcAD80Hndq7PHbsgzebiCIvaPBW1HBMyyG+zeYaL+MTwVdVZ2mIIB0EW0EnX3FXQpwA3cbCTw0ud+9RPdTfSKJLhlkf2pME63T+JD6eU5jl+9AbrxuCl4M08oadY36SNY+pTo7oLTcDSeG8LpBJktzB5d45fyTdOhvaQfEXHySfsZb3qbu7w+RT1AfeFxuCgN1MJJ172vCeKzXcWtbpMp1zw4Bw/gUiuJDTrBUikx78uJIiBUaGyPxAzfeJ+SucZjmgANIPvVZ0iwf6M1N4uPrxCcbRaWyBJMa3/cuYml0MU4E5Wz8J4lJFNxc1zj3iSBvsJmTw3Qpwo5WAcBPnHyUbAOGYTusOS6crCjRIFzP171d9CNvf9PxMg/q9YtbVadGO0bVbwiYPLwCqVF2hBY4FRZLNqS2XeOkQVlVHRHG9tgcNUJkupMk63AAM85BVuvPehAhCEAuW6rQ2tWa0ANbWrNaAIAa2o4AAbgBAhdRPeACTYASTyC5O2bWc9udxlzjmcTvc7vE+ZJKv0fNU63hYtKSXLISHLSzH81kB+VpdwEpljrJ3E4F9WlVyR+jpPqvJmMjIBuN5LgAEt2iZN7sRhqZdSEG8Zjumbn3qRgKn3SVBwzDTu3TQhPkw4OGhSFXEqLidqBpyi5+tVBxmPJEMB8fkFFwrMslxv66KULGl3ng8p9FH7U1XlrTDG6nid5SKdJ9SYJYzed58FMwtBre632RrxcVARQoNbUOXQBs8SZcfyupLXkW1A1HAbvNYo1Jc+IGnoB+8rD3tykCd9+fFA3iqYEGLOF+RGjvFFPGFndf3gdDyTtOjm1J0uJJ9xTFaiGQDemf9p4hBIZxpnxal0g0yQIO8cDxhVlWiWEXsdCE4zGuEFzZ56e9SJhcG1CPuuv5rOe+UzdMHFMfG4j61UlxkAE33fvUBnHAdi7NoBf5e9U2zapp1BSfqQHDzvHxVhjHmrUbSGgu4+Cj9IKQDqVSNHRPI6e+FF/qZ/F2/QqlLocrajVzNCpcU66lzF6yrZp4hIxvslMYYzT5hOZ8zCN6lDcXVLic+zKQm7H1WkcO+4gehB817Ja56ksVOFr0z9ytI8Hsb82lbGWHP9q3af6wIQhcO1T0sxjqOAxdVsZqeHrPbNxLabnCeUhcv7PGUZV0z06/+sx//wCXEf8ApeubWiOS0aPtRreksJuoUptQJFUwtDOzRN16zZuFybL2niCJzClhm30FWowPI8O0YfJeRwdytmbWwJo9GWj/AMtSlUceT67XN93ZqvO+IswnO7XjWzok1qcDwhw+BTlAxHinnPEkuMQD/H0VitGqYezYlhceI0uHOiDmGgFxBE8jLbRAADWtgcbn+KibPpSC4y3MdB4AfAD0Ut9UNF7CFETQ6XGJsNUh+Jayw/iovbOqWaIanqGGa0y4yVKCqTS/M72QCIngAN3qlOdYwSbGbW+vBH2gHNI0IAG7QH5rLha5MkHTTRBmk926fPf80t4ziCITWWRI9oeSWyqXC2u/80DDczNRnZw4cwnWVm7+8x2h4cjwUinRjmmqlMNJ4HUIG+y7zWWhx7jr2J0Fufr4rD6paIZ33u3gyPGeCzUwVi2ZadW2+aVSxzqlSo58Z5JNgLHkOSj2eisFgxTBJMuNyVG2sRUpVGi5gxbeLi/iphdITGJohwdFrGOGm8KbyeOTWCe5rcrwWvFnNNiDvBVYXZqh4Bep6wNlPpuw+IEZMZQpuBg2qMpU2vDtwJGVwjXvWtJ8xhaIaucbvE2bVaYKpFkquct1Fom4UnHCWrpy2B1H4s9ri6c6tpvjdILwT5yPRbbWjOpvEZdolt+/ReNbWcx1+Oh9VvNZNWfk16V/EIQhVLVP0xw7qmz8YxgzOdhq7Wji51JwA8yuZBUsDIgiRNl1k4SuTcXQNLNRJl1Jzqe8ZjTcWG2ou0+C0aN8qNaeDtM5hNvIoqm0KBh8Yb2kjjYjxT/2kusQJ4SJ9Dqr91G1Ttm0S9zWt9pxDRvu4hotvuQt39a9Hs9i1GDRpwzfANxFEfILWXVbs3t9pUmnSnNVwMT3PZkc3R6FbO65X/8AxNUfiqUAfKsx3xaFRqXfKRfpzbG1pai2Qk4+p3Aze4x4gapOEqWjcOPzWKTs9Qu1DbA8dZP1w8VdVMSGvLe60THoEh2HvNQ+SXVYSLGOQ0KZFAkwunJ04knusFkouaziXIADQQPVLo04ExdAxhRBcXAZi6w4d1o+ScxBgGSS6J8FjDOnOTucfkFivUGV0A8yQoSewoH1vvx4pLbVIHFR6GIOovx/NScNEk8fgpQlTCRWGZw5LJukuQJrk/dI8FCq1C14c4QD3XX9CpwI4JrFUA5p+KiphD7nKL8eSKzXBpE62TGExJyxbMDBBMSR8UqpiyNWx9bo1RFbf6RdHftuwKIY2atKhSq0tJzMpgloJ/EzM3zWj8NXkAjxXSfQN07Nwk3/AELB5AQPctA9OtgfYMfWoNEMntKWn9HUkgADQNdnZ/lVGlebF+pOJUekVJfVDmkTfgq7tIbfhdPYGsCbEGNy0M70fVlXy7Vw0mJL2+tN8D1hdCrnDovU7LaWDdaTXYB/mOU28HFdHrLreWrR8BCEKlcFoXrN6GV2Y+vVw+GquoVQ15dTY54FV057NkiXAE21M71vpYhdY5dN3c5Y9U2cm4jA1WPzPpVGbg19Oo06A3Bbxj6hRsEzNUAs4PkACCSRBgRqdbeC68VbR6N4Zlc4htGm2sdagaATMkm1sxky7U8VZ3fjjtvPdWfQz7Dh89Qfp6ol03LG7mT7zz8FU9etT9Sw7QYzYls82ijXmfPL5wtkrUfX2CTgWycv6wSJMEjsACRobF3qeK5x/LPlOX44tYl0t7tmiwP4jx8Pj8X8K7WAG30aCALAWBJiYnXestbLY3IcYC1spTXyeQ05nennWHimKQ05J4lAmmE653qmKZssuqE8ggRTaQXRfveejUquIB8PimsDVnOODijFOljr7jZBHdhiBnp2cNR+IJ/B4kPBI1+83eCsMqlwa1tgdfBM49nZvbVHg7wOiCxNF3ExwKU1kalDXyARvS5RDMputUiANT9FD6sJii0klx1Og5IG6rGiT3i5zhMhuTJlIJP3i/NkjcBm1JEDaMjLMt+6eH1wS3MjUgKI4tvkJnzifFSOi+r1sbMwY4UWfBeK6+ejgfQo4xo71Fwp1Da9Ko6GydTlqFsDdnevYdWtbNsvCcqYaeZaS0n1BV7tLZzMRSfSqtDqdRpa5p3giFh32y3bdt8dnL76Qgz9Dd+ar8M4CqYOnwP17l6Xph0PxOy6oDpfRe7LSq+12kzDS0d4VI3aGDHBWexeqfGYqHlooNizqsgnT7g726x8779VznllmF8PP7Aa6tjqIa0Of21HLxAbVkgcIDS71XUK8P0c6qqGFqYeuXOdWpZiSD3HkggEtMxlBsRBsvcLPqZdV4aMMbjOQhCFWsCEIQCEIQC0717uPb4IajJXMcy6itxLTHX5VivghMSysP8AdS/NWaf7ONT9WuXVHgTYj69UujicwTjbCOCjhoDyRv3cxwWtkS2uhOudIKisdmEnmlh0+IQLrVA0X0HvSKbHPu6w4JGTO+To3TxTrkCA0ZnRuPyCxiX9x3+E3WKftOHhB8gk4yzHeB+ChJezKss14SpFamHtLTvCgbNaQ114JMqQKxuDrr4hTEI+GxbqXceLbirBlUO0Kjmq02JHgUj7MG3Fggk1BvdomK2P3NTJl51sN5TL8RFqdybZvyUoP9nMlxuPuz8U592bTuGg8EUqOUX80MeBInXTj5IN/dV5H/SsLH4DPiXun3yvVKg6A08uzcGP7lhtvkTPvV+sF8t2PgirQa4Q5ocJBggESDIN94IBS0IUJCEIQCEIQCEIQCEIQC1T18YdmTCVCx2Zj6n6WDkYwtbLXu0a5z+zyz+F0Layw5sqZdruizebOTvtzCf6RnqPzQa7Z9pl+YXVNfZtJ4yvpscODmtItyIUV3RfCGZwuHM6/oqf/FXd74p7P1zEzEgffaPTj4+KyKt/ab9W4rpml0SwbRDcLhwD/dU/yUX+b7Z39Rwv7Gn+SnvfDtfXOQqEaOHuS2VTyM31XRFTq72c6JwWHtwptHkYFxyKxU6uNmn/ALLDj/DTa33thO9P4dn653bUhxJ5aGY1hGNMsdwIW96nV7s6S2jgqRcbOdLwxsW7xB7xF+6POE5R6qNnim5jqOYuzS7NUBGa/d73dA3C8WTuw7V/rnqlVIO4Dx3KUSXAG08ZW79h9A9nHPQq4Oga9H2pbOdjiezrAHc8NMxYOD23yyrn+bjZtv1HDW/ume+1/NO98O19c7OBIILQfrVNMtbUD4810j/N9s7+o4X9jT/JTKXRXCNAa3C0ABYDsqdhw0TvfDs/XMD6szum2unBNNxAZBloiwJd8Oa6m/k1hf6tQ/ZU/wDij+TWF/q1D9lT/JO98Oz9crjFsJvVZ/qT9AtqPbTpuY5zyGgDUkmAOa6cxHRHBVBlfhMO4cDRp7v8qVgOiuEoEGjhaFMgyCylTBB4ggWKjvVPZiXsrAChQpUmzFNjWCdYa0C/opSEKhcEIQgEIQgEIQgEIQgEIQgEIQgEIQgEIQgEl7AQQRINiDvB3FKQgSxgAAAgDQCwHklIQgrNsbG7bI9jzSrU57KqBOXNGZj26PpuhuZh1gEEODXBzZ+0XOJZVpmnUaATAcabp306kQ4SDYw4WkCRM9EIBCEIBCEIBCEIBCEIBCEIBCEIBCEIP//Z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8438" name="AutoShape 6" descr="data:image/jpeg;base64,/9j/4AAQSkZJRgABAQAAAQABAAD/2wCEAAkGBhQRERQUExQWFRUWGBgaFxUXGBQYGhcYFxgXGBoYFxcYHSceGB0jGRcUHy8gJCcpLCwsHR4xNTAqNSYrLCkBCQoKDgwOGg8PFykcHCQsKiwsKSwpKSwsKSksLCwpLCksKSkpLCkpKSksKSwsKSwpLCksLCksKSwpKSwpKSkpLP/AABEIAOAA4QMBIgACEQEDEQH/xAAcAAABBAMBAAAAAAAAAAAAAAAAAgMEBQEHCAb/xABHEAABAwIDBAcFBAULBAMAAAABAAIRAyEEEjEFQVFhBgcTInGBkTKhscHwFEJS0SMkk+HxFhczVGJjcoKSotIVRFOzJTV0/8QAGQEBAAMBAQAAAAAAAAAAAAAAAAEDBAIF/8QAIhEBAQABAwUAAwEAAAAAAAAAAAECAxEhEhMxQWEiMlFx/9oADAMBAAIRAxEAPwDeKEIQCEIQCEIQCEIQCEIQCS50CToEnEYhtNrnvcGtaCXOcQA0C5JJsABvWkOsPrJdjScNh5Zhphz5IdXA3EatpzNvvWmBIPWONyvDnLKYtg7T62tn0TlFU1jJB7FpeBGvfs08LE+4qF/PZgOFf9mP+S0lSw+Z0DifQmyfdgwOMrTNHFnurk3zsDrMwmLqCk0vpvd7IqNDQ65gNcCRJiYlesXLrZB36CPV1/ctn9AeswNa3D4x9gIZiHm0DRtVx37s5873NeeltzHeGrvxW00LAKyqF4QhCAQhCAQhCAQhCAQhCAQhCAQhCAQhCAQhCAQhCATeIxDabXPeQ1rQS5x0AAkk+ScWjeu/p7UFb7FTB7NsGpeBUdDXZTF8rczbbz4CesZvUW7IfT3rBftFzqdMlmFaRlaRBqlpkVH7wJALWbtTezfJZBaGkHUXVB/KKoNGUx5OPxKSekdQ6tp/6SPgfqVomeOPEUXDLK7vZ4ak1rdxkSdFhw7trkmBOnv0XjmdIamuWnYRGSfPVDek9Ufdp+BYF13Y57WT3DO4JBDjpa8Gf3qNVqjd5leWb0qqG5ZTtGgI+BSh0sfvpU/9/wDyTu4o7WTb/V71hOw7mYbEOzULNY860b2BO+nu/s+Gm4wVyE3pM4C9Jvk4/MeK3X1NdZAxg+yVJFSm2aZcZLmNgZS77xbIvw10k06kl5i7T3nFbTQhCpWhCEIBCEIBCEIBCEIBCEIBCEIBCEIBCEIBCFgmEGSucOubZTm7SrPLSGuyOaSPazU2Akcg5hHkVv3aHSTC4cA1sRRpg6Z6jGzppJvqFqrrQ6dbMxtJtKnUe+q13dcyk7LDoDmue+O7cHuzdg87NPiuM+Y0bXbcpLKQ3qZtDClpIMz8kxhxMevNW2fk5l4YZSiRx0m2iQ6kD4p+kbk8DbceG7kivSFjMfXL6snTwb8m6bBBCTRpgyD7k5oD7JCRhGT9buPko25kT6p0mBBN1tbqD6NOdijiiIbTa4AxqXjLE+Eu+hGucHhQ7vOByiNNXHgBx+C2n0H61/sdBtCrgwGtmDRcM1yYzMfAJ0E5vIaLrLG2cOJlPbeCF4/A9auBqavqUzEw+lU+LAR79y9BsvpBh8Vm7CtTq5YzBjg4tmYzAXEwfRZrjZ5i6ZS+1ghCFCQhCEAhCEAhCEAhCEAhCEAhCEAhCw50CSgxUqBoJJAAEkmwAGpJ3LR/WJ1gnHFtCg4twxd7X/mykHMR+AXIG/U7gnusHrE+2udhsM79VBipVH/cH8Df7rifv/4fa8JjDFRnIQG8S7X3e6Vo09P3VGpn6iQaIa2IGvACR9b1SbUwmV4O7cvQPYbA8JcfkFV46rmcKfBwk8N8fBX1RFW2p2gNM+2z2f7Y3gniLR5KAKUaGPD4crq2x+yyXlzRce5YpsDgc0B5gneXREu0kyZPK44Txtzytl44UrHEOPP5yvQdDOkZ2fihiOxZVhjm5HOyg5wIMwdLGIVPXp5X33j1B+oSQPTkPXxXO3p3uuun3TV+0X0y6jRohmaBSaROfLmzuPtGWyLCJOqptlYAvIJ7oF5g6cvHQKKykaj4HrbRXfbdm3K0uMgDsw45TBtmA9rdqucZ+W6crtNk3CvdWDWUiGNFtLtG+eBV7g9nspiwzHe52/mvM4mmaRbVAN/6QA2g/McVaYfHmAWmWnRXys9iyxFPODJhoFgN54niBwTWw9rVMHjTUpVCHQ3/AAkSZBG9pm489YKfpPLmSqLEvDazT5ev71NRHSnRXpXTx1Mub3ajIFSkTdhIkEfiYbw7fBFiCBdrnnYu1amHqMr0SBUbIvo5piWO/smB4EA7gt3dGOlFLH0e0pmHNtUpmM1N0TlcPeDoQsmpp9PM8NOnn1f6uEIQqloQhCAQhCAQhCAQhCAQhCDBK071l9YJxOfB4R36K7a9YaVNzqVPi3UOdv0G8qR1m9ZTi5+CwTiHC1eu0xltenTP4o1cNNBe7dc0cHAA0A0Ator9LT91TqZ7cQ9hqEeAsq+lUHaVKzrx3WDhoDHMm3kVZ+y0ngCqYjM5tMciff8AvK0s6dTkjO88/HyVdgmZqo4uMqw2m/I0NnvO0HAcU3sbDd7tD7IBg8Ty96IW1SgILQAJ1Xm9vYEtc1zLFp+Oq9DicRA7vtOkDlvJ8lWY32C0bwFFm8TLspcYwVaZqCJYLi4IOsyFW13jIrWiw0ahN8rg3w0hVOOwhbVNMcbbrG49J9ypyuy/DlJ2TSsX8TGnn9fvVxs/CEEvd7W7kOSTgcHYAew3f+J31ql1aznO7Ond28/h/erMcemK8suqpBq53ZBf8X5KRs7ACmDS/F3mngTu+SfwuzeyZABned5SXHMLWc248N67VnMA6HFpVVt+nlM8D7irTEOzAVBqPa8eKb2zhhVokjWPr0KXwTyxhcb3W31j38VdbI2nVwtZleg+KgEOafYqs/A+PODq034g+Q2Pie1DGbgBmG9xEyOQXpcxIJdAA9fVRNsonnGt59FOl1HH0yWd2oyBVpO9qm4if8zTeHCxg7wQL1c17N2pVo124im5zHtsHD8JIlrgLOaYEtNrDeBG7Oh/TmnjRkcBTrgSWTIc38dN33hxGo32gnLnp3HmeGnDUl4r1CEIVS0IQhAIQhAIQhALWnWn1jnDg4PCP/WXf0j237BhGgO6obRwF7d2XOszrL+yzhMIQ7FOHefqMO07zuNQjRu7U7gdRYXC5ZJJc5xlzjJJJkkknUkzdXaenvzVWpntxDmDwoYOe8m99STzlPEoBQtTKZ2jXDKTifrfHoFC2UOzYa1Qd51wPHQe4DyUjbDWljQ/2cwLucEW89Euk/tXAuFh7FPhH3nH5KPafRGH2c57i+r/AKR7hbcotc4kbhA0/o9OQ1+avOz0vp9eKi1MS0zAngfmut3NVLcPiHavjda3pAEJzB4Z0uD3yN8mSeVyrXZuGbd0Sd3j9FNUW3d7/VQlC2jfdPPSw8VW4bDNL8xIAAyi44nTzIT2LxAzZPT4JmmyXAbpHndRtvU3LpizpAvGVhDBJBdqbSDlHG2+3irXBYZlJsU45mbnxKRl9RPqLJTsWCBlbLvKylG6T20a+qbxFL7wFx7wor6MiSJIM3WCCYiQOPFSF0qftcN/yPwKMM6BkPP96xhnzIcTIm9jbwSjh4DZ5QRqIG8b7KB5rZlDssW4bs0ev17ivVVi53cA890cyqGtT/W9xs1xPqPkvTYodwxwUYzhOV3qAykJN5AsCNx8/ipOGxT2luWWvYZDgYLHDQj38jwUTCU3FhgTdO4Umm7K7VwmPC35e9dOW5erzp6Mew0qsNxVId9o0e3TtGctJH3SeBBPs1zZ9qqYeqzFULVKRnk4aEO5EEg8jyW/+jXSGnjsNTr0jZ4u06scPaY7mDb3ixCx6uHTd54a9PPqnK0QhCqWhCEIBa+6wOsxmGD8PhXB+JIILxBbQmRmJuC8ahngTbXYDhK5R2Q0CkyN7R8FbpYzK8q9TK4zhMo0QJN3OcSXOcSS5xuS5xuSSZlPApoFLa5a2QuUArBKGG6Cv2m0vxFJg3AnzteeQJVq2k1g3gD1P5qPhaP6apU32YPAXPvI9FYZQ4clETUJzy6Gi5I73Ack6MK6Nym0WW+tEo8vX681KERlEU2GTpJOm/yUbZ1KQXOkzYD4n+Kd2nUsGDfqn6NMDujcAD80Hndq7PHbsgzebiCIvaPBW1HBMyyG+zeYaL+MTwVdVZ2mIIB0EW0EnX3FXQpwA3cbCTw0ud+9RPdTfSKJLhlkf2pME63T+JD6eU5jl+9AbrxuCl4M08oadY36SNY+pTo7oLTcDSeG8LpBJktzB5d45fyTdOhvaQfEXHySfsZb3qbu7w+RT1AfeFxuCgN1MJJ172vCeKzXcWtbpMp1zw4Bw/gUiuJDTrBUikx78uJIiBUaGyPxAzfeJ+SucZjmgANIPvVZ0iwf6M1N4uPrxCcbRaWyBJMa3/cuYml0MU4E5Wz8J4lJFNxc1zj3iSBvsJmTw3Qpwo5WAcBPnHyUbAOGYTusOS6crCjRIFzP171d9CNvf9PxMg/q9YtbVadGO0bVbwiYPLwCqVF2hBY4FRZLNqS2XeOkQVlVHRHG9tgcNUJkupMk63AAM85BVuvPehAhCEAuW6rQ2tWa0ANbWrNaAIAa2o4AAbgBAhdRPeACTYASTyC5O2bWc9udxlzjmcTvc7vE+ZJKv0fNU63hYtKSXLISHLSzH81kB+VpdwEpljrJ3E4F9WlVyR+jpPqvJmMjIBuN5LgAEt2iZN7sRhqZdSEG8Zjumbn3qRgKn3SVBwzDTu3TQhPkw4OGhSFXEqLidqBpyi5+tVBxmPJEMB8fkFFwrMslxv66KULGl3ng8p9FH7U1XlrTDG6nid5SKdJ9SYJYzed58FMwtBre632RrxcVARQoNbUOXQBs8SZcfyupLXkW1A1HAbvNYo1Jc+IGnoB+8rD3tykCd9+fFA3iqYEGLOF+RGjvFFPGFndf3gdDyTtOjm1J0uJJ9xTFaiGQDemf9p4hBIZxpnxal0g0yQIO8cDxhVlWiWEXsdCE4zGuEFzZ56e9SJhcG1CPuuv5rOe+UzdMHFMfG4j61UlxkAE33fvUBnHAdi7NoBf5e9U2zapp1BSfqQHDzvHxVhjHmrUbSGgu4+Cj9IKQDqVSNHRPI6e+FF/qZ/F2/QqlLocrajVzNCpcU66lzF6yrZp4hIxvslMYYzT5hOZ8zCN6lDcXVLic+zKQm7H1WkcO+4gehB817Ja56ksVOFr0z9ytI8Hsb82lbGWHP9q3af6wIQhcO1T0sxjqOAxdVsZqeHrPbNxLabnCeUhcv7PGUZV0z06/+sx//wCXEf8ApeubWiOS0aPtRreksJuoUptQJFUwtDOzRN16zZuFybL2niCJzClhm30FWowPI8O0YfJeRwdytmbWwJo9GWj/AMtSlUceT67XN93ZqvO+IswnO7XjWzok1qcDwhw+BTlAxHinnPEkuMQD/H0VitGqYezYlhceI0uHOiDmGgFxBE8jLbRAADWtgcbn+KibPpSC4y3MdB4AfAD0Ut9UNF7CFETQ6XGJsNUh+Jayw/iovbOqWaIanqGGa0y4yVKCqTS/M72QCIngAN3qlOdYwSbGbW+vBH2gHNI0IAG7QH5rLha5MkHTTRBmk926fPf80t4ziCITWWRI9oeSWyqXC2u/80DDczNRnZw4cwnWVm7+8x2h4cjwUinRjmmqlMNJ4HUIG+y7zWWhx7jr2J0Fufr4rD6paIZ33u3gyPGeCzUwVi2ZadW2+aVSxzqlSo58Z5JNgLHkOSj2eisFgxTBJMuNyVG2sRUpVGi5gxbeLi/iphdITGJohwdFrGOGm8KbyeOTWCe5rcrwWvFnNNiDvBVYXZqh4Bep6wNlPpuw+IEZMZQpuBg2qMpU2vDtwJGVwjXvWtJ8xhaIaucbvE2bVaYKpFkquct1Fom4UnHCWrpy2B1H4s9ri6c6tpvjdILwT5yPRbbWjOpvEZdolt+/ReNbWcx1+Oh9VvNZNWfk16V/EIQhVLVP0xw7qmz8YxgzOdhq7Wji51JwA8yuZBUsDIgiRNl1k4SuTcXQNLNRJl1Jzqe8ZjTcWG2ou0+C0aN8qNaeDtM5hNvIoqm0KBh8Yb2kjjYjxT/2kusQJ4SJ9Dqr91G1Ttm0S9zWt9pxDRvu4hotvuQt39a9Hs9i1GDRpwzfANxFEfILWXVbs3t9pUmnSnNVwMT3PZkc3R6FbO65X/8AxNUfiqUAfKsx3xaFRqXfKRfpzbG1pai2Qk4+p3Aze4x4gapOEqWjcOPzWKTs9Qu1DbA8dZP1w8VdVMSGvLe60THoEh2HvNQ+SXVYSLGOQ0KZFAkwunJ04knusFkouaziXIADQQPVLo04ExdAxhRBcXAZi6w4d1o+ScxBgGSS6J8FjDOnOTucfkFivUGV0A8yQoSewoH1vvx4pLbVIHFR6GIOovx/NScNEk8fgpQlTCRWGZw5LJukuQJrk/dI8FCq1C14c4QD3XX9CpwI4JrFUA5p+KiphD7nKL8eSKzXBpE62TGExJyxbMDBBMSR8UqpiyNWx9bo1RFbf6RdHftuwKIY2atKhSq0tJzMpgloJ/EzM3zWj8NXkAjxXSfQN07Nwk3/AELB5AQPctA9OtgfYMfWoNEMntKWn9HUkgADQNdnZ/lVGlebF+pOJUekVJfVDmkTfgq7tIbfhdPYGsCbEGNy0M70fVlXy7Vw0mJL2+tN8D1hdCrnDovU7LaWDdaTXYB/mOU28HFdHrLreWrR8BCEKlcFoXrN6GV2Y+vVw+GquoVQ15dTY54FV057NkiXAE21M71vpYhdY5dN3c5Y9U2cm4jA1WPzPpVGbg19Oo06A3Bbxj6hRsEzNUAs4PkACCSRBgRqdbeC68VbR6N4Zlc4htGm2sdagaATMkm1sxky7U8VZ3fjjtvPdWfQz7Dh89Qfp6ol03LG7mT7zz8FU9etT9Sw7QYzYls82ijXmfPL5wtkrUfX2CTgWycv6wSJMEjsACRobF3qeK5x/LPlOX44tYl0t7tmiwP4jx8Pj8X8K7WAG30aCALAWBJiYnXestbLY3IcYC1spTXyeQ05nennWHimKQ05J4lAmmE653qmKZssuqE8ggRTaQXRfveejUquIB8PimsDVnOODijFOljr7jZBHdhiBnp2cNR+IJ/B4kPBI1+83eCsMqlwa1tgdfBM49nZvbVHg7wOiCxNF3ExwKU1kalDXyARvS5RDMputUiANT9FD6sJii0klx1Og5IG6rGiT3i5zhMhuTJlIJP3i/NkjcBm1JEDaMjLMt+6eH1wS3MjUgKI4tvkJnzifFSOi+r1sbMwY4UWfBeK6+ejgfQo4xo71Fwp1Da9Ko6GydTlqFsDdnevYdWtbNsvCcqYaeZaS0n1BV7tLZzMRSfSqtDqdRpa5p3giFh32y3bdt8dnL76Qgz9Dd+ar8M4CqYOnwP17l6Xph0PxOy6oDpfRe7LSq+12kzDS0d4VI3aGDHBWexeqfGYqHlooNizqsgnT7g726x8779VznllmF8PP7Aa6tjqIa0Of21HLxAbVkgcIDS71XUK8P0c6qqGFqYeuXOdWpZiSD3HkggEtMxlBsRBsvcLPqZdV4aMMbjOQhCFWsCEIQCEIQC0717uPb4IajJXMcy6itxLTHX5VivghMSysP8AdS/NWaf7ONT9WuXVHgTYj69UujicwTjbCOCjhoDyRv3cxwWtkS2uhOudIKisdmEnmlh0+IQLrVA0X0HvSKbHPu6w4JGTO+To3TxTrkCA0ZnRuPyCxiX9x3+E3WKftOHhB8gk4yzHeB+ChJezKss14SpFamHtLTvCgbNaQ114JMqQKxuDrr4hTEI+GxbqXceLbirBlUO0Kjmq02JHgUj7MG3Fggk1BvdomK2P3NTJl51sN5TL8RFqdybZvyUoP9nMlxuPuz8U592bTuGg8EUqOUX80MeBInXTj5IN/dV5H/SsLH4DPiXun3yvVKg6A08uzcGP7lhtvkTPvV+sF8t2PgirQa4Q5ocJBggESDIN94IBS0IUJCEIQCEIQCEIQCEIQC1T18YdmTCVCx2Zj6n6WDkYwtbLXu0a5z+zyz+F0Layw5sqZdruizebOTvtzCf6RnqPzQa7Z9pl+YXVNfZtJ4yvpscODmtItyIUV3RfCGZwuHM6/oqf/FXd74p7P1zEzEgffaPTj4+KyKt/ab9W4rpml0SwbRDcLhwD/dU/yUX+b7Z39Rwv7Gn+SnvfDtfXOQqEaOHuS2VTyM31XRFTq72c6JwWHtwptHkYFxyKxU6uNmn/ALLDj/DTa33thO9P4dn653bUhxJ5aGY1hGNMsdwIW96nV7s6S2jgqRcbOdLwxsW7xB7xF+6POE5R6qNnim5jqOYuzS7NUBGa/d73dA3C8WTuw7V/rnqlVIO4Dx3KUSXAG08ZW79h9A9nHPQq4Oga9H2pbOdjiezrAHc8NMxYOD23yyrn+bjZtv1HDW/ume+1/NO98O19c7OBIILQfrVNMtbUD4810j/N9s7+o4X9jT/JTKXRXCNAa3C0ABYDsqdhw0TvfDs/XMD6szum2unBNNxAZBloiwJd8Oa6m/k1hf6tQ/ZU/wDij+TWF/q1D9lT/JO98Oz9crjFsJvVZ/qT9AtqPbTpuY5zyGgDUkmAOa6cxHRHBVBlfhMO4cDRp7v8qVgOiuEoEGjhaFMgyCylTBB4ggWKjvVPZiXsrAChQpUmzFNjWCdYa0C/opSEKhcEIQgEIQgEIQgEIQgEIQgEIQgEIQgEIQgEl7AQQRINiDvB3FKQgSxgAAAgDQCwHklIQgrNsbG7bI9jzSrU57KqBOXNGZj26PpuhuZh1gEEODXBzZ+0XOJZVpmnUaATAcabp306kQ4SDYw4WkCRM9EIBCEIBCEIBCEIBCEIBCEIBCEIBCEIP//Z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8440" name="Picture 8" descr="http://www.prymacontact.fr/upload/images/VESTE-IMPERMEABLE-RIPSTOP-MARIN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1214422"/>
            <a:ext cx="1865294" cy="1849750"/>
          </a:xfrm>
          <a:prstGeom prst="rect">
            <a:avLst/>
          </a:prstGeom>
          <a:noFill/>
        </p:spPr>
      </p:pic>
      <p:pic>
        <p:nvPicPr>
          <p:cNvPr id="18448" name="Picture 16" descr="http://ctoc.consostatic.com/images/media/demande/large/000/097/212/telephone-portable.jpg?130875755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58" y="4929198"/>
            <a:ext cx="1124555" cy="922319"/>
          </a:xfrm>
          <a:prstGeom prst="rect">
            <a:avLst/>
          </a:prstGeom>
          <a:noFill/>
        </p:spPr>
      </p:pic>
      <p:pic>
        <p:nvPicPr>
          <p:cNvPr id="18450" name="Picture 18" descr="http://www.laboiteverte.fr/wp-content/uploads/2010/09/basket-chaussure-sneaker-lego-nike-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00892" y="1357298"/>
            <a:ext cx="1536561" cy="1065195"/>
          </a:xfrm>
          <a:prstGeom prst="rect">
            <a:avLst/>
          </a:prstGeom>
          <a:noFill/>
        </p:spPr>
      </p:pic>
      <p:pic>
        <p:nvPicPr>
          <p:cNvPr id="3074" name="Picture 2" descr="Résultat de recherche d'images pour &quot;carte d'identité ou passeport&quot;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43306" y="3071810"/>
            <a:ext cx="2786082" cy="1564850"/>
          </a:xfrm>
          <a:prstGeom prst="rect">
            <a:avLst/>
          </a:prstGeom>
          <a:noFill/>
        </p:spPr>
      </p:pic>
      <p:pic>
        <p:nvPicPr>
          <p:cNvPr id="3076" name="Picture 4" descr="Résultat de recherche d'images pour &quot;euro&quot;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29388" y="4804328"/>
            <a:ext cx="1857388" cy="1394306"/>
          </a:xfrm>
          <a:prstGeom prst="rect">
            <a:avLst/>
          </a:prstGeom>
          <a:noFill/>
        </p:spPr>
      </p:pic>
      <p:sp>
        <p:nvSpPr>
          <p:cNvPr id="8194" name="AutoShape 2" descr="Résultat de recherche d'images pour &quot;médicaments clipart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196" name="AutoShape 4" descr="Résultat de recherche d'images pour &quot;médicaments clipart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198" name="AutoShape 6" descr="Résultat de recherche d'images pour &quot;médicaments clipart&quot;"/>
          <p:cNvSpPr>
            <a:spLocks noChangeAspect="1" noChangeArrowheads="1"/>
          </p:cNvSpPr>
          <p:nvPr/>
        </p:nvSpPr>
        <p:spPr bwMode="auto">
          <a:xfrm>
            <a:off x="155575" y="-884238"/>
            <a:ext cx="2019300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200" name="AutoShape 8" descr="Résultat de recherche d'images pour &quot;médicaments clipart&quot;"/>
          <p:cNvSpPr>
            <a:spLocks noChangeAspect="1" noChangeArrowheads="1"/>
          </p:cNvSpPr>
          <p:nvPr/>
        </p:nvSpPr>
        <p:spPr bwMode="auto">
          <a:xfrm>
            <a:off x="155575" y="-884238"/>
            <a:ext cx="2019300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202" name="AutoShape 10" descr="Résultat de recherche d'images pour &quot;médicaments clipart&quot;"/>
          <p:cNvSpPr>
            <a:spLocks noChangeAspect="1" noChangeArrowheads="1"/>
          </p:cNvSpPr>
          <p:nvPr/>
        </p:nvSpPr>
        <p:spPr bwMode="auto">
          <a:xfrm>
            <a:off x="155575" y="-884238"/>
            <a:ext cx="2019300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6" name="Image 15" descr="Résultat de recherche d'images pour &quot;médicaments clipart&quot;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57224" y="4643446"/>
            <a:ext cx="1473573" cy="1345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chemeClr val="accent3">
                    <a:lumMod val="75000"/>
                  </a:schemeClr>
                </a:solidFill>
              </a:rPr>
              <a:t>Conseils : suite</a:t>
            </a:r>
            <a:endParaRPr lang="fr-FR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286544"/>
          </a:xfrm>
        </p:spPr>
        <p:txBody>
          <a:bodyPr/>
          <a:lstStyle/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Comportement :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r>
              <a:rPr lang="fr-FR" dirty="0" smtClean="0"/>
              <a:t>Equipement : </a:t>
            </a:r>
          </a:p>
          <a:p>
            <a:endParaRPr lang="fr-FR" dirty="0"/>
          </a:p>
        </p:txBody>
      </p:sp>
      <p:pic>
        <p:nvPicPr>
          <p:cNvPr id="19458" name="Picture 2" descr="http://www.bouchard-mathieux.com/305-515-large/carnet-de-liaison-des-etablissements-et-services-sociaux-et-medico-sociau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1571612"/>
            <a:ext cx="1508104" cy="1508104"/>
          </a:xfrm>
          <a:prstGeom prst="rect">
            <a:avLst/>
          </a:prstGeom>
          <a:noFill/>
        </p:spPr>
      </p:pic>
      <p:pic>
        <p:nvPicPr>
          <p:cNvPr id="19460" name="Picture 4" descr="http://www.clg-gassendi.ac-aix-marseille.fr/spip/IMG/rubon47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1428736"/>
            <a:ext cx="2246518" cy="1708137"/>
          </a:xfrm>
          <a:prstGeom prst="rect">
            <a:avLst/>
          </a:prstGeom>
          <a:noFill/>
        </p:spPr>
      </p:pic>
      <p:pic>
        <p:nvPicPr>
          <p:cNvPr id="19462" name="Picture 6" descr="http://www.quechua.com/upload/articles/958/fr-visuel-vign-800_55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714752"/>
            <a:ext cx="1708137" cy="1708137"/>
          </a:xfrm>
          <a:prstGeom prst="rect">
            <a:avLst/>
          </a:prstGeom>
          <a:noFill/>
        </p:spPr>
      </p:pic>
      <p:pic>
        <p:nvPicPr>
          <p:cNvPr id="19464" name="Picture 8" descr="http://www.gandy.fr/media/catalog/product/cache/2/image/5e06319eda06f020e43594a9c230972d/p/e/petit-sac-a-dos-eastpak-noir-orbit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7818" y="4357694"/>
            <a:ext cx="1650980" cy="1650980"/>
          </a:xfrm>
          <a:prstGeom prst="rect">
            <a:avLst/>
          </a:prstGeom>
          <a:noFill/>
        </p:spPr>
      </p:pic>
      <p:pic>
        <p:nvPicPr>
          <p:cNvPr id="19468" name="Picture 12" descr="http://www.inuka.com/wilplum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488" y="3714752"/>
            <a:ext cx="2149280" cy="1071570"/>
          </a:xfrm>
          <a:prstGeom prst="rect">
            <a:avLst/>
          </a:prstGeom>
          <a:noFill/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51674" y="4837388"/>
            <a:ext cx="1881607" cy="1255189"/>
          </a:xfrm>
          <a:prstGeom prst="rect">
            <a:avLst/>
          </a:prstGeom>
        </p:spPr>
      </p:pic>
      <p:pic>
        <p:nvPicPr>
          <p:cNvPr id="2050" name="Picture 2" descr="Résultat de recherche d'images pour &quot;drap&quot;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57554" y="5000636"/>
            <a:ext cx="1166243" cy="1357322"/>
          </a:xfrm>
          <a:prstGeom prst="rect">
            <a:avLst/>
          </a:prstGeom>
          <a:noFill/>
        </p:spPr>
      </p:pic>
      <p:pic>
        <p:nvPicPr>
          <p:cNvPr id="2052" name="Picture 4" descr="Résultat de recherche d'images pour &quot;valise&quot;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85720" y="3714752"/>
            <a:ext cx="2357453" cy="2357454"/>
          </a:xfrm>
          <a:prstGeom prst="rect">
            <a:avLst/>
          </a:prstGeom>
          <a:noFill/>
        </p:spPr>
      </p:pic>
      <p:sp>
        <p:nvSpPr>
          <p:cNvPr id="12" name="Ellipse 11"/>
          <p:cNvSpPr/>
          <p:nvPr/>
        </p:nvSpPr>
        <p:spPr>
          <a:xfrm>
            <a:off x="4357686" y="4214818"/>
            <a:ext cx="714380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Ou</a:t>
            </a:r>
            <a:endParaRPr lang="fr-F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651</TotalTime>
  <Words>205</Words>
  <Application>Microsoft Office PowerPoint</Application>
  <PresentationFormat>Affichage à l'écran (4:3)</PresentationFormat>
  <Paragraphs>76</Paragraphs>
  <Slides>10</Slides>
  <Notes>5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Thème Office</vt:lpstr>
      <vt:lpstr>Diapositive 1</vt:lpstr>
      <vt:lpstr>Le programme</vt:lpstr>
      <vt:lpstr>Programme : suite</vt:lpstr>
      <vt:lpstr>Programme : suite</vt:lpstr>
      <vt:lpstr>Le 2ème jour : mercredi 29 mars</vt:lpstr>
      <vt:lpstr>L’après – midi à Nantes : l’Ile aux machines</vt:lpstr>
      <vt:lpstr>      Localisations </vt:lpstr>
      <vt:lpstr>Conseils</vt:lpstr>
      <vt:lpstr>Conseils : suite</vt:lpstr>
      <vt:lpstr>    Et surtout …..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Christelle</dc:creator>
  <cp:lastModifiedBy>BARICHARD</cp:lastModifiedBy>
  <cp:revision>69</cp:revision>
  <dcterms:created xsi:type="dcterms:W3CDTF">2014-04-07T16:52:33Z</dcterms:created>
  <dcterms:modified xsi:type="dcterms:W3CDTF">2017-03-11T19:12:49Z</dcterms:modified>
</cp:coreProperties>
</file>