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3E89D-E9E2-395A-8172-4CF6D413A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CE0402-FEC2-B104-DE5B-A3240AE69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4B6F42-7471-496A-4D45-0152393E0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32FB36-3B58-C895-FC84-FC8E7D49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91474E-C370-FE02-CA2A-16D4D7B2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98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D634E-003B-B4FA-8AC4-8FC2A7AAB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C6C623-CB07-48EE-BD9E-739D73DA8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A4EEBA-C592-ABEE-0DED-EA0B61E9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169F3A-C49F-90EB-3BAA-52545F03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3507C3-D900-C80F-4443-9AF9D9F1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11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EF1336-C1DE-FB85-F25B-D50E5C887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44CDAF-B213-C2B3-9B2B-556C06594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552372-4394-6F4C-0038-FC870171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7F5CAA-1357-5B99-1266-412B6F42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9BCBC5-4BB4-E358-2F1A-97D9EE7E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32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614CA-C7A4-5E75-98E4-EB1BFE82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E7D583-9630-9E18-9056-AB99DEE2D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C58424-BDAB-56F4-EF7F-24CEFE94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1FFD36-DCC5-F7B6-872B-A2F7CBE0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2E0A2D-73D6-D8C3-0E8C-2326A111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31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84B38-FB19-44B2-C168-2F4406282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5DC007-6115-F0E4-FC36-8C7B09C08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0B11E5-F5A5-06E1-86AA-BB75B91E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187155-3B7C-06F8-EF07-BB9AAC9A0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FF5A99-E295-8031-709A-C03B124F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28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0EC1D8-28DA-536E-0349-FB0024DA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631780-1AF8-0F26-A46E-25E7CEC43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2DFA8F-F084-1AD7-9563-F306BCFB3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CA2F45-7098-CB67-4FCE-6DB76035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5B7972-0B19-2D69-E557-6A653CB9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0185A4-A7E0-ECDD-38B5-7DBEF983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2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F00CC-34A2-45C8-AC48-F03893E5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59182D-0D43-7CA9-5B5D-520044C6A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E55A2F-68A0-04E5-691A-C148A6F2E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DCAD68E-4DBB-632F-848E-9D9A461AC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2DD6944-C2CB-622C-849A-02B66B384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37B8A7-E305-59FF-7366-D5955BA42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6DFC041-DB09-8A4D-0A01-B5B9B793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9A8A8E-3E28-D2CE-158B-B981C0543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01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2A1892-A628-342A-359F-0193E236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B8B01C9-6B4F-ECB9-E0CD-93CAB229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822ACD-1A10-75E4-0C70-184CB952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514245-D659-7E4A-5FF3-B6C519E6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05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602373-4487-E128-E308-9BE8488E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67CA33-B698-E444-2F7B-50A0CC6D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CCAEF8-A3F7-660A-A08A-ED4F1980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80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B620C-0581-BBFD-B1C5-574D3D1F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0A164-E16E-475F-E165-5F664F122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375305-98DA-E0F1-4469-2A6F72B45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951071-BDDA-CB4E-AC6A-70C2EA51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AB7077-4153-6B5D-E577-485864AD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2BF089-FD53-91A7-811F-F7DDCA1E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41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A4912-1855-96CF-B43C-5D76BB1AB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570A64-4393-122D-D023-ABC169FC4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3D2A9B-E9A3-325D-5CA6-C83887DB2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96BD78-D006-A4FA-88C3-C17A48F3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B950F5-D8A9-BC07-5B47-AF871F67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6DEEFE-4AAE-6B27-B08B-D4736F84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15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2B147D-927D-9D3E-40D2-B5308844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203FE3-C2ED-7FAB-E0E1-B8C00CCC0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78F22D-1CC2-9F74-3CD9-776D0A748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215F0-86A3-5F45-93EC-0BAC7243D6B5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829A6A-D276-038A-97D0-7E3A44967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2C163B-CE05-0622-70A2-02066693B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EDF28-A17B-3840-9964-14C3D2430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10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AE5E72-9244-2769-C2FE-51F221C70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5A160E-E437-845F-2842-74C71A47EE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C27A94C7-BD89-1186-053F-5B49A5E901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6351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961A59-293C-C900-CC88-F530FF0C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F47A15-4C36-3914-DCCE-6053F69083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D0486292-66A8-C205-38CC-008AC74A68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299456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2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33666990744</dc:creator>
  <cp:lastModifiedBy>33666990744</cp:lastModifiedBy>
  <cp:revision>1</cp:revision>
  <dcterms:created xsi:type="dcterms:W3CDTF">2023-05-27T09:46:21Z</dcterms:created>
  <dcterms:modified xsi:type="dcterms:W3CDTF">2023-05-27T09:47:16Z</dcterms:modified>
</cp:coreProperties>
</file>