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4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12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6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9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6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7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87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52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78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4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5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96B38-CCC9-4ED3-BAB5-D3E9C3A883AC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14BC-8682-4F10-A9C5-B87C144D1D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8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512167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224136"/>
          </a:xfrm>
        </p:spPr>
        <p:txBody>
          <a:bodyPr/>
          <a:lstStyle/>
          <a:p>
            <a:r>
              <a:rPr lang="fr-FR" dirty="0" smtClean="0"/>
              <a:t>22 et 23 mai 2018</a:t>
            </a:r>
          </a:p>
          <a:p>
            <a:r>
              <a:rPr lang="fr-FR" dirty="0" smtClean="0"/>
              <a:t>31 </a:t>
            </a:r>
            <a:r>
              <a:rPr lang="fr-FR" dirty="0" smtClean="0"/>
              <a:t>élèves / 5 accompagnateurs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Résultat de recherche d'images pour &quot;tour eiff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3442"/>
            <a:ext cx="3336305" cy="21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assemblée national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672408" cy="243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36378" y="2967335"/>
            <a:ext cx="4071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Séjour à Paris</a:t>
            </a:r>
            <a:endParaRPr lang="fr-FR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Résultat de recherche d'images pour &quot;bateaux mouch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33" y="4941168"/>
            <a:ext cx="4392488" cy="15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0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sz="1800" dirty="0" smtClean="0"/>
              <a:t>12h00 : Déjeuner au Restaurant Universitaire Mazet</a:t>
            </a:r>
            <a:endParaRPr lang="fr-FR" sz="1800" dirty="0"/>
          </a:p>
        </p:txBody>
      </p:sp>
      <p:pic>
        <p:nvPicPr>
          <p:cNvPr id="10242" name="Picture 2" descr="Résultat de recherche d'images pour &quot;RU Maze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9719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60058"/>
            <a:ext cx="40005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98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fr-FR" sz="1800" dirty="0" smtClean="0"/>
              <a:t>13h00 : Départ de Paris en direction de Lezay…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05273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19h00 : Arrivée à Lezay</a:t>
            </a:r>
            <a:endParaRPr lang="fr-FR" dirty="0"/>
          </a:p>
        </p:txBody>
      </p:sp>
      <p:pic>
        <p:nvPicPr>
          <p:cNvPr id="11266" name="Picture 2" descr="Résultat de recherche d'images pour &quot;leza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2068"/>
            <a:ext cx="69913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585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 que je dois amener….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11560" y="1700808"/>
            <a:ext cx="8064896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u="sng" dirty="0" smtClean="0"/>
              <a:t>Carte Nationale d’identité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b="1" u="sng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u="sng" dirty="0" smtClean="0"/>
              <a:t>Pique-Nique</a:t>
            </a:r>
            <a:r>
              <a:rPr lang="fr-FR" dirty="0" smtClean="0"/>
              <a:t> du mardi midi à prévoir par les familles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Tenue adaptée à la météo et à la marche (casquette, crème solaire ou K-way…)</a:t>
            </a:r>
          </a:p>
          <a:p>
            <a:pPr algn="ctr"/>
            <a:r>
              <a:rPr lang="fr-FR" b="1" u="sng" dirty="0" smtClean="0"/>
              <a:t>Une tenue adaptée est nécessaire pour la visite de l’assemblée nationale </a:t>
            </a:r>
          </a:p>
          <a:p>
            <a:pPr algn="ctr"/>
            <a:r>
              <a:rPr lang="fr-FR" dirty="0" smtClean="0"/>
              <a:t>(Pas de </a:t>
            </a:r>
            <a:r>
              <a:rPr lang="fr-FR" dirty="0" err="1" smtClean="0"/>
              <a:t>mini-short</a:t>
            </a:r>
            <a:r>
              <a:rPr lang="fr-FR" dirty="0" smtClean="0"/>
              <a:t>, pas </a:t>
            </a:r>
            <a:r>
              <a:rPr lang="fr-FR" smtClean="0"/>
              <a:t>de bermudas </a:t>
            </a:r>
            <a:r>
              <a:rPr lang="fr-FR" dirty="0" smtClean="0"/>
              <a:t>par exemple…)</a:t>
            </a:r>
          </a:p>
          <a:p>
            <a:pPr algn="ctr"/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fr-FR" b="1" u="sng" dirty="0" smtClean="0"/>
              <a:t>Un sac avec les affaires nécessaires pour la nuit </a:t>
            </a:r>
            <a:r>
              <a:rPr lang="fr-FR" dirty="0" smtClean="0"/>
              <a:t>d’hébergement (qui restera dans le bus pendant la visite de Paris) et </a:t>
            </a:r>
            <a:r>
              <a:rPr lang="fr-FR" b="1" u="sng" dirty="0" smtClean="0"/>
              <a:t>un sac à dos avec de quoi écrire </a:t>
            </a:r>
            <a:r>
              <a:rPr lang="fr-FR" dirty="0" smtClean="0"/>
              <a:t>et une petite bouteille d’eau.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algn="ctr"/>
            <a:r>
              <a:rPr lang="fr-FR" b="1" i="1" u="sng" dirty="0" smtClean="0"/>
              <a:t>Départ</a:t>
            </a:r>
            <a:r>
              <a:rPr lang="fr-FR" dirty="0" smtClean="0"/>
              <a:t> du collège  le mardi 22 mai : 7h00 (</a:t>
            </a:r>
            <a:r>
              <a:rPr lang="fr-FR" b="1" i="1" u="sng" dirty="0" smtClean="0"/>
              <a:t>rendez vous à 6h45</a:t>
            </a:r>
            <a:r>
              <a:rPr lang="fr-FR" dirty="0" smtClean="0"/>
              <a:t>)</a:t>
            </a:r>
          </a:p>
          <a:p>
            <a:pPr algn="ctr"/>
            <a:r>
              <a:rPr lang="fr-FR" b="1" i="1" u="sng" dirty="0" smtClean="0"/>
              <a:t>Arrivée</a:t>
            </a:r>
            <a:r>
              <a:rPr lang="fr-FR" dirty="0" smtClean="0"/>
              <a:t> au collège le mercredi 23 mai : </a:t>
            </a:r>
            <a:r>
              <a:rPr lang="fr-FR" b="1" i="1" u="sng" dirty="0" smtClean="0"/>
              <a:t>19h00</a:t>
            </a:r>
          </a:p>
          <a:p>
            <a:endParaRPr lang="fr-FR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24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PROGRAMME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64417" y="1340768"/>
            <a:ext cx="84969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 </a:t>
            </a:r>
            <a:r>
              <a:rPr lang="fr-FR" dirty="0"/>
              <a:t>R</a:t>
            </a:r>
            <a:r>
              <a:rPr lang="fr-FR" dirty="0" smtClean="0"/>
              <a:t>endez - vous à 6h45 au collège. Départ en bus à 7h00 en direction de Paris.</a:t>
            </a:r>
          </a:p>
          <a:p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Arrivée à 13h00 à Paris sur l’esplanade de la Tour Eiffel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Pique-Nique dans les jardins du Trocadéro </a:t>
            </a:r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pPr marL="342900" indent="-342900">
              <a:buFont typeface="Wingdings" pitchFamily="2" charset="2"/>
              <a:buChar char="Ø"/>
            </a:pPr>
            <a:endParaRPr lang="fr-FR" dirty="0"/>
          </a:p>
          <a:p>
            <a:pPr marL="342900" indent="-342900">
              <a:buFont typeface="Wingdings" pitchFamily="2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2050" name="Picture 2" descr="Résultat de recherche d'images pour &quot;tour eiff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2952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919" y="4741269"/>
            <a:ext cx="5040560" cy="181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40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fr-FR" sz="3200" dirty="0" smtClean="0"/>
              <a:t>14H00-17H20 : parcours pédestre dans Paris.</a:t>
            </a:r>
            <a:endParaRPr lang="fr-FR" sz="3200" dirty="0"/>
          </a:p>
        </p:txBody>
      </p:sp>
      <p:pic>
        <p:nvPicPr>
          <p:cNvPr id="3074" name="Picture 2" descr="C:\scanner\Parcours Paris 22 m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316416" cy="53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40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fr-FR" sz="3600" dirty="0" smtClean="0"/>
              <a:t>17h20 : Visite de l’Assemblée Nationale</a:t>
            </a:r>
            <a:endParaRPr lang="fr-FR" sz="3600" dirty="0"/>
          </a:p>
        </p:txBody>
      </p:sp>
      <p:pic>
        <p:nvPicPr>
          <p:cNvPr id="4098" name="Picture 2" descr="Résultat de recherche d'images pour &quot;assemblée national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4248472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ésultat de recherche d'images pour &quot;assemblée national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94" y="3861048"/>
            <a:ext cx="4992437" cy="27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91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fr-FR" sz="3600" dirty="0" smtClean="0"/>
              <a:t>19h30 : repas Self Service Rue de Rivoli</a:t>
            </a:r>
            <a:endParaRPr lang="fr-FR" sz="3600" dirty="0"/>
          </a:p>
        </p:txBody>
      </p:sp>
      <p:pic>
        <p:nvPicPr>
          <p:cNvPr id="5122" name="Picture 2" descr="Résultat de recherche d'images pour &quot;self service rue de rivol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243458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ésultat de recherche d'images pour &quot;self service rue de rivol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76872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45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fr-FR" sz="3200" dirty="0" smtClean="0"/>
              <a:t>21h00 : Paris by night en Bateaux Mouches</a:t>
            </a:r>
            <a:endParaRPr lang="fr-FR" sz="3200" dirty="0"/>
          </a:p>
        </p:txBody>
      </p:sp>
      <p:sp>
        <p:nvSpPr>
          <p:cNvPr id="3" name="AutoShape 2" descr="Résultat de recherche d'images pour &quot;bateaux mouche&quot;"/>
          <p:cNvSpPr>
            <a:spLocks noChangeAspect="1" noChangeArrowheads="1"/>
          </p:cNvSpPr>
          <p:nvPr/>
        </p:nvSpPr>
        <p:spPr bwMode="auto">
          <a:xfrm>
            <a:off x="155575" y="-617538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4" descr="Résultat de recherche d'images pour &quot;bateaux mouche&quot;"/>
          <p:cNvSpPr>
            <a:spLocks noChangeAspect="1" noChangeArrowheads="1"/>
          </p:cNvSpPr>
          <p:nvPr/>
        </p:nvSpPr>
        <p:spPr bwMode="auto">
          <a:xfrm>
            <a:off x="307975" y="-465138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6" descr="Résultat de recherche d'images pour &quot;bateaux mouche&quot;"/>
          <p:cNvSpPr>
            <a:spLocks noChangeAspect="1" noChangeArrowheads="1"/>
          </p:cNvSpPr>
          <p:nvPr/>
        </p:nvSpPr>
        <p:spPr bwMode="auto">
          <a:xfrm>
            <a:off x="460375" y="-312738"/>
            <a:ext cx="35623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52" name="Picture 8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4006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ésultat de recherche d'images pour &quot;bateaux mouch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128792" cy="32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0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22h30 : Départ pour l’hôtel Ibis en périphérie de Paris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827584" y="162880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23h00 : Installation dans les chambres… et dodo!</a:t>
            </a:r>
            <a:endParaRPr lang="fr-FR" sz="2800" dirty="0"/>
          </a:p>
        </p:txBody>
      </p:sp>
      <p:pic>
        <p:nvPicPr>
          <p:cNvPr id="7170" name="Picture 2" descr="Résultat de recherche d'images pour &quot;hotel ibis porte d'aubervillier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20" y="2348880"/>
            <a:ext cx="6505575" cy="38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38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MERCREDI 23 MAI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700808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6H45 : Lever au clairon par Monsieur </a:t>
            </a:r>
            <a:r>
              <a:rPr lang="fr-FR" dirty="0" smtClean="0"/>
              <a:t>JOULIN!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7h30 : Petit déjeuner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8h15 : Départ pour le centre de Paris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dirty="0"/>
          </a:p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10h00 : Visite du musée du Louvre</a:t>
            </a:r>
            <a:endParaRPr lang="fr-FR" dirty="0"/>
          </a:p>
        </p:txBody>
      </p:sp>
      <p:pic>
        <p:nvPicPr>
          <p:cNvPr id="8194" name="Picture 2" descr="Résultat de recherche d'images pour &quot;clair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6860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ésultat de recherche d'images pour &quot;louvr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33" y="3789040"/>
            <a:ext cx="69913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13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fr-FR" sz="1800" dirty="0" smtClean="0"/>
              <a:t>11h30 : départ du musée du Louvre pour le deuxième parcours pédestre dans Paris</a:t>
            </a:r>
            <a:endParaRPr lang="fr-FR" sz="1800" dirty="0"/>
          </a:p>
        </p:txBody>
      </p:sp>
      <p:pic>
        <p:nvPicPr>
          <p:cNvPr id="9218" name="Picture 2" descr="C:\scanner\Parcours Paris 23 ma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280920" cy="560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178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284</Words>
  <Application>Microsoft Office PowerPoint</Application>
  <PresentationFormat>Affichage à l'écran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 </vt:lpstr>
      <vt:lpstr> LE PROGRAMME </vt:lpstr>
      <vt:lpstr>14H00-17H20 : parcours pédestre dans Paris.</vt:lpstr>
      <vt:lpstr>17h20 : Visite de l’Assemblée Nationale</vt:lpstr>
      <vt:lpstr>19h30 : repas Self Service Rue de Rivoli</vt:lpstr>
      <vt:lpstr>21h00 : Paris by night en Bateaux Mouches</vt:lpstr>
      <vt:lpstr>22h30 : Départ pour l’hôtel Ibis en périphérie de Paris</vt:lpstr>
      <vt:lpstr>MERCREDI 23 MAI</vt:lpstr>
      <vt:lpstr>11h30 : départ du musée du Louvre pour le deuxième parcours pédestre dans Paris</vt:lpstr>
      <vt:lpstr>12h00 : Déjeuner au Restaurant Universitaire Mazet</vt:lpstr>
      <vt:lpstr>13h00 : Départ de Paris en direction de Lezay…  </vt:lpstr>
      <vt:lpstr>Ce que je dois amener….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cpe</dc:creator>
  <cp:lastModifiedBy>cpe</cp:lastModifiedBy>
  <cp:revision>18</cp:revision>
  <cp:lastPrinted>2018-05-04T09:14:42Z</cp:lastPrinted>
  <dcterms:created xsi:type="dcterms:W3CDTF">2018-05-04T06:36:14Z</dcterms:created>
  <dcterms:modified xsi:type="dcterms:W3CDTF">2018-05-07T08:40:42Z</dcterms:modified>
</cp:coreProperties>
</file>