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63560" y="1122480"/>
            <a:ext cx="107856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1" lang="fr-FR" sz="6000" spc="-1" strike="noStrike">
                <a:solidFill>
                  <a:srgbClr val="ff0000"/>
                </a:solidFill>
                <a:latin typeface="Calibri Light"/>
                <a:ea typeface="DejaVu Sans"/>
              </a:rPr>
              <a:t>REUNION DE RENTREE 2022/2023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246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200" spc="-1" strike="noStrike">
                <a:solidFill>
                  <a:srgbClr val="0000ff"/>
                </a:solidFill>
                <a:latin typeface="Calibri"/>
                <a:ea typeface="DejaVu Sans"/>
              </a:rPr>
              <a:t>Parents de: 3</a:t>
            </a:r>
            <a:r>
              <a:rPr b="1" lang="fr-FR" sz="3200" spc="-1" strike="noStrike" baseline="30000">
                <a:solidFill>
                  <a:srgbClr val="0000ff"/>
                </a:solidFill>
                <a:latin typeface="Calibri"/>
                <a:ea typeface="DejaVu Sans"/>
              </a:rPr>
              <a:t>ème</a:t>
            </a:r>
            <a:endParaRPr b="0" lang="fr-FR" sz="32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ffc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400" spc="-1" strike="noStrike">
                <a:solidFill>
                  <a:srgbClr val="ffc000"/>
                </a:solidFill>
                <a:latin typeface="Calibri"/>
                <a:ea typeface="DejaVu Sans"/>
              </a:rPr>
              <a:t>Mardi 13 septembre 2022</a:t>
            </a:r>
            <a:endParaRPr b="0" lang="fr-FR" sz="24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3200" spc="-1" strike="noStrike">
                <a:solidFill>
                  <a:srgbClr val="00b050"/>
                </a:solidFill>
                <a:latin typeface="Calibri"/>
                <a:ea typeface="DejaVu Sans"/>
              </a:rPr>
              <a:t>Bienvenue au collège Jacques Prévert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92" name="Image 5" descr=""/>
          <p:cNvPicPr/>
          <p:nvPr/>
        </p:nvPicPr>
        <p:blipFill>
          <a:blip r:embed="rId1"/>
          <a:stretch/>
        </p:blipFill>
        <p:spPr>
          <a:xfrm>
            <a:off x="1614600" y="1122480"/>
            <a:ext cx="1256760" cy="1116720"/>
          </a:xfrm>
          <a:prstGeom prst="rect">
            <a:avLst/>
          </a:prstGeom>
          <a:ln w="0">
            <a:noFill/>
          </a:ln>
        </p:spPr>
      </p:pic>
      <p:pic>
        <p:nvPicPr>
          <p:cNvPr id="193" name="Image 6" descr=""/>
          <p:cNvPicPr/>
          <p:nvPr/>
        </p:nvPicPr>
        <p:blipFill>
          <a:blip r:embed="rId2"/>
          <a:stretch/>
        </p:blipFill>
        <p:spPr>
          <a:xfrm>
            <a:off x="9277560" y="1207080"/>
            <a:ext cx="1299240" cy="115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546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br/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Image 2" descr=""/>
          <p:cNvPicPr/>
          <p:nvPr/>
        </p:nvPicPr>
        <p:blipFill>
          <a:blip r:embed="rId1"/>
          <a:stretch/>
        </p:blipFill>
        <p:spPr>
          <a:xfrm>
            <a:off x="7562880" y="1355040"/>
            <a:ext cx="3581280" cy="4583880"/>
          </a:xfrm>
          <a:prstGeom prst="rect">
            <a:avLst/>
          </a:prstGeom>
          <a:ln w="0">
            <a:noFill/>
          </a:ln>
        </p:spPr>
      </p:pic>
      <p:sp>
        <p:nvSpPr>
          <p:cNvPr id="212" name="ZoneTexte 3"/>
          <p:cNvSpPr/>
          <p:nvPr/>
        </p:nvSpPr>
        <p:spPr>
          <a:xfrm>
            <a:off x="299880" y="273600"/>
            <a:ext cx="1155816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Le DNB</a:t>
            </a:r>
            <a:br/>
            <a:br/>
            <a:endParaRPr b="0" lang="fr-FR" sz="3000" spc="-1" strike="noStrike">
              <a:latin typeface="Arial"/>
            </a:endParaRPr>
          </a:p>
        </p:txBody>
      </p:sp>
      <p:sp>
        <p:nvSpPr>
          <p:cNvPr id="213" name="ZoneTexte 5"/>
          <p:cNvSpPr/>
          <p:nvPr/>
        </p:nvSpPr>
        <p:spPr>
          <a:xfrm>
            <a:off x="710640" y="2223720"/>
            <a:ext cx="6414120" cy="26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0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Evalué sur 800 points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Le contrôle continu (400 points)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Les épreuves finales (400 points)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 161" descr=""/>
          <p:cNvPicPr/>
          <p:nvPr/>
        </p:nvPicPr>
        <p:blipFill>
          <a:blip r:embed="rId1"/>
          <a:stretch/>
        </p:blipFill>
        <p:spPr>
          <a:xfrm>
            <a:off x="312120" y="914040"/>
            <a:ext cx="11879640" cy="4319640"/>
          </a:xfrm>
          <a:prstGeom prst="rect">
            <a:avLst/>
          </a:prstGeom>
          <a:ln w="0">
            <a:noFill/>
          </a:ln>
        </p:spPr>
      </p:pic>
      <p:sp>
        <p:nvSpPr>
          <p:cNvPr id="215" name="ZoneTexte 162"/>
          <p:cNvSpPr/>
          <p:nvPr/>
        </p:nvSpPr>
        <p:spPr>
          <a:xfrm>
            <a:off x="1440000" y="360000"/>
            <a:ext cx="95396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Le contrôle continu (socle de compétences)</a:t>
            </a:r>
            <a:endParaRPr b="0" lang="fr-FR" sz="3000" spc="-1" strike="noStrike">
              <a:latin typeface="Arial"/>
            </a:endParaRPr>
          </a:p>
        </p:txBody>
      </p:sp>
      <p:pic>
        <p:nvPicPr>
          <p:cNvPr id="216" name="Image 1" descr=""/>
          <p:cNvPicPr/>
          <p:nvPr/>
        </p:nvPicPr>
        <p:blipFill>
          <a:blip r:embed="rId2"/>
          <a:stretch/>
        </p:blipFill>
        <p:spPr>
          <a:xfrm>
            <a:off x="1183320" y="5488920"/>
            <a:ext cx="10137240" cy="116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1" descr=""/>
          <p:cNvPicPr/>
          <p:nvPr/>
        </p:nvPicPr>
        <p:blipFill>
          <a:blip r:embed="rId1"/>
          <a:stretch/>
        </p:blipFill>
        <p:spPr>
          <a:xfrm>
            <a:off x="1386000" y="175680"/>
            <a:ext cx="9600840" cy="663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 2" descr=""/>
          <p:cNvPicPr/>
          <p:nvPr/>
        </p:nvPicPr>
        <p:blipFill>
          <a:blip r:embed="rId1"/>
          <a:stretch/>
        </p:blipFill>
        <p:spPr>
          <a:xfrm>
            <a:off x="328680" y="542880"/>
            <a:ext cx="11229480" cy="570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3)   ORIENTATION</a:t>
            </a:r>
            <a:endParaRPr b="0" lang="fr-FR" sz="3500" spc="-1" strike="noStrike">
              <a:latin typeface="Arial"/>
            </a:endParaRPr>
          </a:p>
        </p:txBody>
      </p:sp>
      <p:pic>
        <p:nvPicPr>
          <p:cNvPr id="220" name="Image 3" descr=""/>
          <p:cNvPicPr/>
          <p:nvPr/>
        </p:nvPicPr>
        <p:blipFill>
          <a:blip r:embed="rId1"/>
          <a:stretch/>
        </p:blipFill>
        <p:spPr>
          <a:xfrm>
            <a:off x="405720" y="1328400"/>
            <a:ext cx="11379960" cy="5255640"/>
          </a:xfrm>
          <a:prstGeom prst="rect">
            <a:avLst/>
          </a:prstGeom>
          <a:ln w="0">
            <a:noFill/>
          </a:ln>
        </p:spPr>
      </p:pic>
      <p:sp>
        <p:nvSpPr>
          <p:cNvPr id="221" name="ZoneTexte 6"/>
          <p:cNvSpPr/>
          <p:nvPr/>
        </p:nvSpPr>
        <p:spPr>
          <a:xfrm>
            <a:off x="299880" y="273600"/>
            <a:ext cx="1155816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L’orientation</a:t>
            </a:r>
            <a:br/>
            <a:br/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Image 2" descr=""/>
          <p:cNvPicPr/>
          <p:nvPr/>
        </p:nvPicPr>
        <p:blipFill>
          <a:blip r:embed="rId1"/>
          <a:stretch/>
        </p:blipFill>
        <p:spPr>
          <a:xfrm>
            <a:off x="114480" y="37080"/>
            <a:ext cx="11872440" cy="680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https://clg-jeanrostand.sarthe.e-lyco.fr/wp-content/uploads/sites/13/2014/11/schema_apres_3e_2-2.png"/>
          <p:cNvPicPr/>
          <p:nvPr/>
        </p:nvPicPr>
        <p:blipFill>
          <a:blip r:embed="rId1"/>
          <a:stretch/>
        </p:blipFill>
        <p:spPr>
          <a:xfrm>
            <a:off x="-44280" y="0"/>
            <a:ext cx="122356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500" spc="-1" strike="noStrike">
                <a:solidFill>
                  <a:srgbClr val="002060"/>
                </a:solidFill>
                <a:latin typeface="Calibri"/>
                <a:ea typeface="DejaVu Sans"/>
              </a:rPr>
              <a:t>LES PERSONNES RESSOURCES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ZoneTexte 2"/>
          <p:cNvSpPr/>
          <p:nvPr/>
        </p:nvSpPr>
        <p:spPr>
          <a:xfrm>
            <a:off x="1011960" y="1855440"/>
            <a:ext cx="10137600" cy="46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La Professeure Principale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La Psychologue de l’Education Nationale : Mme DUTAUD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- Présente le mardi 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- Rendez-vous avec l’élève seul ou avec l’élève et ses parents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	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(prendre RDV à la vie scolaire)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Rendez-vous possible au CIO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de BRESSUIRE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0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Le chef d’établissement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si besoin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38440" y="0"/>
            <a:ext cx="10514880" cy="97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500" spc="-1" strike="noStrike">
                <a:solidFill>
                  <a:srgbClr val="002060"/>
                </a:solidFill>
                <a:latin typeface="Calibri"/>
                <a:ea typeface="DejaVu Sans"/>
              </a:rPr>
              <a:t>AU SEIN DU COLLEGE, VOUS POUVEZ :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ZoneTexte 2"/>
          <p:cNvSpPr/>
          <p:nvPr/>
        </p:nvSpPr>
        <p:spPr>
          <a:xfrm>
            <a:off x="414360" y="978480"/>
            <a:ext cx="11405520" cy="59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Vous présenter aux élections de représentants de parents d’élèves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Participer à la réunion parents professeurs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Rencontrer le professeur principal si besoin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Participer aux réunions d’information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Participer aux activités proposées par l’ASE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0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Participer à l’association des parents d’élèves (FCPE): </a:t>
            </a:r>
            <a:r>
              <a:rPr b="0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fcpecjprevert@gmail.com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ZoneTexte 1"/>
          <p:cNvSpPr/>
          <p:nvPr/>
        </p:nvSpPr>
        <p:spPr>
          <a:xfrm>
            <a:off x="710280" y="488160"/>
            <a:ext cx="10945440" cy="51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00b050"/>
                </a:solidFill>
                <a:latin typeface="Calibri"/>
                <a:ea typeface="DejaVu Sans"/>
              </a:rPr>
              <a:t>MERCI</a:t>
            </a:r>
            <a:endParaRPr b="0" lang="fr-F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ff9933"/>
                </a:solidFill>
                <a:latin typeface="Calibri"/>
                <a:ea typeface="DejaVu Sans"/>
              </a:rPr>
              <a:t>DE VOTRE ATTENTION</a:t>
            </a:r>
            <a:endParaRPr b="0" lang="fr-F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006666"/>
                </a:solidFill>
                <a:latin typeface="Calibri"/>
                <a:ea typeface="DejaVu Sans"/>
              </a:rPr>
              <a:t>ET EXCELLENTE </a:t>
            </a:r>
            <a:endParaRPr b="0" lang="fr-F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ff5050"/>
                </a:solidFill>
                <a:latin typeface="Calibri"/>
                <a:ea typeface="DejaVu Sans"/>
              </a:rPr>
              <a:t>ANNEE SCOLAIRE</a:t>
            </a:r>
            <a:endParaRPr b="0" lang="fr-F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ff33cc"/>
                </a:solidFill>
                <a:latin typeface="Calibri"/>
                <a:ea typeface="DejaVu Sans"/>
              </a:rPr>
              <a:t>A TOUTES ET A TOUS !</a:t>
            </a:r>
            <a:endParaRPr b="0" lang="fr-FR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ZoneTexte 3"/>
          <p:cNvSpPr/>
          <p:nvPr/>
        </p:nvSpPr>
        <p:spPr>
          <a:xfrm>
            <a:off x="657360" y="243000"/>
            <a:ext cx="11181960" cy="51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0000"/>
                </a:solidFill>
                <a:latin typeface="Arial"/>
                <a:ea typeface="DejaVu Sans"/>
              </a:rPr>
              <a:t>SOMMAIRE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 marL="743040" indent="-7430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Outils et communication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500" spc="-1" strike="noStrike">
              <a:latin typeface="Arial"/>
            </a:endParaRPr>
          </a:p>
          <a:p>
            <a:pPr marL="743040" indent="-7430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Déroulement de l’année de 3</a:t>
            </a:r>
            <a:r>
              <a:rPr b="1" lang="fr-FR" sz="3500" spc="-1" strike="noStrike" baseline="30000">
                <a:solidFill>
                  <a:srgbClr val="002060"/>
                </a:solidFill>
                <a:latin typeface="Arial"/>
                <a:ea typeface="DejaVu Sans"/>
              </a:rPr>
              <a:t>ème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fr-FR" sz="35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 startAt="3"/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Orientation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3"/>
          <p:cNvSpPr/>
          <p:nvPr/>
        </p:nvSpPr>
        <p:spPr>
          <a:xfrm>
            <a:off x="485640" y="286920"/>
            <a:ext cx="11472480" cy="6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1)   OUTILS ET COMMUNICATION</a:t>
            </a:r>
            <a:endParaRPr b="0" lang="fr-FR" sz="3500" spc="-1" strike="noStrike">
              <a:latin typeface="Arial"/>
            </a:endParaRPr>
          </a:p>
        </p:txBody>
      </p:sp>
      <p:sp>
        <p:nvSpPr>
          <p:cNvPr id="196" name="Rectangle 1"/>
          <p:cNvSpPr/>
          <p:nvPr/>
        </p:nvSpPr>
        <p:spPr>
          <a:xfrm>
            <a:off x="788040" y="1157400"/>
            <a:ext cx="10615320" cy="511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Le carnet de correspondance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L’agenda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Le site du collège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L’application Pronote via l’ENT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Le Bulletin trimestriel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Les réunions Parents-Professeurs (avec remise des bulletins)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 1" descr=""/>
          <p:cNvPicPr/>
          <p:nvPr/>
        </p:nvPicPr>
        <p:blipFill>
          <a:blip r:embed="rId1"/>
          <a:stretch/>
        </p:blipFill>
        <p:spPr>
          <a:xfrm>
            <a:off x="766800" y="843120"/>
            <a:ext cx="10658160" cy="6014520"/>
          </a:xfrm>
          <a:prstGeom prst="rect">
            <a:avLst/>
          </a:prstGeom>
          <a:ln w="0">
            <a:noFill/>
          </a:ln>
        </p:spPr>
      </p:pic>
      <p:sp>
        <p:nvSpPr>
          <p:cNvPr id="198" name="ZoneTexte 2"/>
          <p:cNvSpPr/>
          <p:nvPr/>
        </p:nvSpPr>
        <p:spPr>
          <a:xfrm>
            <a:off x="409680" y="243000"/>
            <a:ext cx="1133424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Accéder à l’ENT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3" descr=""/>
          <p:cNvPicPr/>
          <p:nvPr/>
        </p:nvPicPr>
        <p:blipFill>
          <a:blip r:embed="rId1"/>
          <a:stretch/>
        </p:blipFill>
        <p:spPr>
          <a:xfrm>
            <a:off x="0" y="1143000"/>
            <a:ext cx="12191760" cy="5328720"/>
          </a:xfrm>
          <a:prstGeom prst="rect">
            <a:avLst/>
          </a:prstGeom>
          <a:ln w="0">
            <a:noFill/>
          </a:ln>
        </p:spPr>
      </p:pic>
      <p:sp>
        <p:nvSpPr>
          <p:cNvPr id="200" name="ZoneTexte 4"/>
          <p:cNvSpPr/>
          <p:nvPr/>
        </p:nvSpPr>
        <p:spPr>
          <a:xfrm>
            <a:off x="1014480" y="385920"/>
            <a:ext cx="1040112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Arial"/>
                <a:ea typeface="DejaVu Sans"/>
              </a:rPr>
              <a:t>Se connecter avec votre compte EduConnect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 1" descr=""/>
          <p:cNvPicPr/>
          <p:nvPr/>
        </p:nvPicPr>
        <p:blipFill>
          <a:blip r:embed="rId1"/>
          <a:stretch/>
        </p:blipFill>
        <p:spPr>
          <a:xfrm>
            <a:off x="2061720" y="0"/>
            <a:ext cx="10129680" cy="6857640"/>
          </a:xfrm>
          <a:prstGeom prst="rect">
            <a:avLst/>
          </a:prstGeom>
          <a:ln w="0">
            <a:noFill/>
          </a:ln>
        </p:spPr>
      </p:pic>
      <p:sp>
        <p:nvSpPr>
          <p:cNvPr id="202" name="Connecteur droit avec flèche 3"/>
          <p:cNvSpPr/>
          <p:nvPr/>
        </p:nvSpPr>
        <p:spPr>
          <a:xfrm>
            <a:off x="1851840" y="3014640"/>
            <a:ext cx="599760" cy="82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ZoneTexte 4"/>
          <p:cNvSpPr/>
          <p:nvPr/>
        </p:nvSpPr>
        <p:spPr>
          <a:xfrm>
            <a:off x="335880" y="2350080"/>
            <a:ext cx="1665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Arial"/>
                <a:ea typeface="DejaVu Sans"/>
              </a:rPr>
              <a:t>Accès à Pronote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2" descr=""/>
          <p:cNvPicPr/>
          <p:nvPr/>
        </p:nvPicPr>
        <p:blipFill>
          <a:blip r:embed="rId1"/>
          <a:stretch/>
        </p:blipFill>
        <p:spPr>
          <a:xfrm>
            <a:off x="471240" y="2721240"/>
            <a:ext cx="1925280" cy="1827360"/>
          </a:xfrm>
          <a:prstGeom prst="rect">
            <a:avLst/>
          </a:prstGeom>
          <a:ln w="0">
            <a:noFill/>
          </a:ln>
        </p:spPr>
      </p:pic>
      <p:sp>
        <p:nvSpPr>
          <p:cNvPr id="205" name="ZoneTexte 3"/>
          <p:cNvSpPr/>
          <p:nvPr/>
        </p:nvSpPr>
        <p:spPr>
          <a:xfrm flipH="1">
            <a:off x="2626920" y="744840"/>
            <a:ext cx="8912520" cy="56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Pronote sert à consulter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: 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l’emploi du temps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le travail à faire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les notes/compétences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la messagerie avec les enseignants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les informations diffusées par le collège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les absences/retards</a:t>
            </a:r>
            <a:endParaRPr b="0" lang="fr-FR" sz="3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</a:pPr>
            <a:r>
              <a:rPr b="1" lang="fr-FR" sz="3000" spc="-1" strike="noStrike">
                <a:solidFill>
                  <a:srgbClr val="002060"/>
                </a:solidFill>
                <a:latin typeface="Wingdings"/>
                <a:ea typeface="DejaVu Sans"/>
              </a:rPr>
              <a:t>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  </a:t>
            </a:r>
            <a:r>
              <a:rPr b="1" lang="fr-FR" sz="3000" spc="-1" strike="noStrike">
                <a:solidFill>
                  <a:srgbClr val="002060"/>
                </a:solidFill>
                <a:latin typeface="Calibri"/>
                <a:ea typeface="DejaVu Sans"/>
              </a:rPr>
              <a:t>les punitions/sanctions         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latin typeface="Arial"/>
            </a:endParaRPr>
          </a:p>
        </p:txBody>
      </p:sp>
      <p:pic>
        <p:nvPicPr>
          <p:cNvPr id="206" name="Image 6" descr=""/>
          <p:cNvPicPr/>
          <p:nvPr/>
        </p:nvPicPr>
        <p:blipFill>
          <a:blip r:embed="rId2"/>
          <a:stretch/>
        </p:blipFill>
        <p:spPr>
          <a:xfrm>
            <a:off x="10019520" y="5384880"/>
            <a:ext cx="1704240" cy="121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609840" y="473760"/>
            <a:ext cx="10972080" cy="65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2)   DEROULEMENT DE L’ANNEE DE 3</a:t>
            </a:r>
            <a:r>
              <a:rPr b="1" lang="fr-FR" sz="3500" spc="-1" strike="noStrike" baseline="30000">
                <a:solidFill>
                  <a:srgbClr val="002060"/>
                </a:solidFill>
                <a:latin typeface="Arial"/>
                <a:ea typeface="DejaVu Sans"/>
              </a:rPr>
              <a:t>ème</a:t>
            </a:r>
            <a:r>
              <a:rPr b="1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fr-FR" sz="35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fr-FR" sz="3500" spc="-1" strike="noStrike">
              <a:latin typeface="Arial"/>
            </a:endParaRPr>
          </a:p>
        </p:txBody>
      </p:sp>
      <p:pic>
        <p:nvPicPr>
          <p:cNvPr id="208" name="Image 5" descr=""/>
          <p:cNvPicPr/>
          <p:nvPr/>
        </p:nvPicPr>
        <p:blipFill>
          <a:blip r:embed="rId1"/>
          <a:stretch/>
        </p:blipFill>
        <p:spPr>
          <a:xfrm>
            <a:off x="188280" y="1128600"/>
            <a:ext cx="11844000" cy="55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ZoneTexte 3"/>
          <p:cNvSpPr/>
          <p:nvPr/>
        </p:nvSpPr>
        <p:spPr>
          <a:xfrm>
            <a:off x="414360" y="357120"/>
            <a:ext cx="11343960" cy="61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3500" spc="-1" strike="noStrike">
                <a:solidFill>
                  <a:srgbClr val="002060"/>
                </a:solidFill>
                <a:latin typeface="Arial"/>
                <a:ea typeface="DejaVu Sans"/>
              </a:rPr>
              <a:t>Informations diverses</a:t>
            </a:r>
            <a:endParaRPr b="0" lang="fr-FR" sz="3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5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Communication collège – familles via PRONOTE</a:t>
            </a: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5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Certificats de scolarité envoyés par mail</a:t>
            </a: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     </a:t>
            </a:r>
            <a:r>
              <a:rPr b="0" lang="fr-FR" sz="2500" spc="-1" strike="noStrike">
                <a:solidFill>
                  <a:srgbClr val="ff0000"/>
                </a:solidFill>
                <a:latin typeface="Arial"/>
                <a:ea typeface="DejaVu Sans"/>
              </a:rPr>
              <a:t>Signaler au secrétariat tout changement d’adresse mail</a:t>
            </a: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500" spc="-1" strike="noStrike">
                <a:solidFill>
                  <a:srgbClr val="002060"/>
                </a:solidFill>
                <a:latin typeface="Wingdings"/>
                <a:ea typeface="DejaVu Sans"/>
              </a:rPr>
              <a:t></a:t>
            </a: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  </a:t>
            </a: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Les retenues se font le jeudi de 17h à 18h</a:t>
            </a: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5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Dispositif « devoirs faits »</a:t>
            </a:r>
            <a:endParaRPr b="0" lang="fr-FR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5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2500" spc="-1" strike="noStrike">
                <a:solidFill>
                  <a:srgbClr val="002060"/>
                </a:solidFill>
                <a:latin typeface="Arial"/>
                <a:ea typeface="DejaVu Sans"/>
              </a:rPr>
              <a:t>Mardi 15 novembre, 18h30-20h, salle municipale de la chapelle st-Etienne : soirée débat sur le thème « Vie connectée : règles et devoirs : comment accompagner les adolescents dans leurs usages du numérique » (partenariat collège – MPF</a:t>
            </a:r>
            <a:endParaRPr b="0" lang="fr-FR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Application>LibreOffice/7.2.4.1$Windows_X86_64 LibreOffice_project/27d75539669ac387bb498e35313b970b7fe9c4f9</Application>
  <AppVersion>15.0000</AppVersion>
  <Words>377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2022-08-29T18:40:27Z</dcterms:created>
  <dc:creator>SYLVIE LAVALLEE</dc:creator>
  <dc:description/>
  <dc:language>fr-FR</dc:language>
  <cp:lastModifiedBy/>
  <dcterms:modified xsi:type="dcterms:W3CDTF">2022-09-12T13:01:36Z</dcterms:modified>
  <cp:revision>42</cp:revision>
  <dc:subject/>
  <dc:title>REUNION DE RENTREE 2022/2023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19</vt:i4>
  </property>
</Properties>
</file>