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9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1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4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28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26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11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9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1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3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0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95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AE9E-1119-4AC0-B13F-4D581A43EC9A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6C51-1770-46D6-B0AE-4613EAF5E9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21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7395" y="265714"/>
            <a:ext cx="9144000" cy="516881"/>
          </a:xfrm>
        </p:spPr>
        <p:txBody>
          <a:bodyPr>
            <a:noAutofit/>
          </a:bodyPr>
          <a:lstStyle/>
          <a:p>
            <a:r>
              <a:rPr lang="fr-FR" sz="4000" dirty="0" smtClean="0">
                <a:latin typeface="Gabriola" panose="04040605051002020D02" pitchFamily="82" charset="0"/>
              </a:rPr>
              <a:t>Irlande 2018</a:t>
            </a:r>
            <a:endParaRPr lang="fr-FR" sz="4000" dirty="0">
              <a:latin typeface="Gabriola" panose="04040605051002020D02" pitchFamily="8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95" y="1147120"/>
            <a:ext cx="4524632" cy="452463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779" y="1147120"/>
            <a:ext cx="5495516" cy="309536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949779" y="4376178"/>
            <a:ext cx="5374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briola" panose="04040605051002020D02" pitchFamily="82" charset="0"/>
              </a:rPr>
              <a:t>Trinity </a:t>
            </a:r>
            <a:r>
              <a:rPr lang="fr-FR" sz="2400" dirty="0" err="1" smtClean="0">
                <a:latin typeface="Gabriola" panose="04040605051002020D02" pitchFamily="82" charset="0"/>
              </a:rPr>
              <a:t>College</a:t>
            </a:r>
            <a:r>
              <a:rPr lang="fr-FR" sz="2400" dirty="0" smtClean="0">
                <a:latin typeface="Gabriola" panose="04040605051002020D02" pitchFamily="82" charset="0"/>
              </a:rPr>
              <a:t> 10/12/2018</a:t>
            </a:r>
            <a:endParaRPr lang="fr-FR" sz="2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2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845" y="659285"/>
            <a:ext cx="5691317" cy="320565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667" y="659285"/>
            <a:ext cx="2820550" cy="501658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412260" y="4020064"/>
            <a:ext cx="1812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briola" panose="04040605051002020D02" pitchFamily="82" charset="0"/>
              </a:rPr>
              <a:t>Dublin by night 10/12/2018</a:t>
            </a:r>
            <a:endParaRPr lang="fr-FR" sz="2400" dirty="0">
              <a:latin typeface="Gabriola" panose="04040605051002020D02" pitchFamily="82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845" y="4020064"/>
            <a:ext cx="2428103" cy="242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57" y="214184"/>
            <a:ext cx="3634157" cy="45390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086" y="214184"/>
            <a:ext cx="2766430" cy="345989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033" y="3994400"/>
            <a:ext cx="1798054" cy="224576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6895069" y="3994400"/>
            <a:ext cx="2809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Gabriola" panose="04040605051002020D02" pitchFamily="82" charset="0"/>
              </a:rPr>
              <a:t>Guinness Museum le 11/12/2018</a:t>
            </a:r>
            <a:endParaRPr lang="fr-FR" sz="2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073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Grand écran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Gabriola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principal_adjoint</dc:creator>
  <cp:lastModifiedBy>principal_adjoint</cp:lastModifiedBy>
  <cp:revision>4</cp:revision>
  <dcterms:created xsi:type="dcterms:W3CDTF">2018-12-11T14:32:37Z</dcterms:created>
  <dcterms:modified xsi:type="dcterms:W3CDTF">2018-12-11T14:52:55Z</dcterms:modified>
</cp:coreProperties>
</file>