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2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4.png" ContentType="image/png"/>
  <Override PartName="/ppt/media/image8.png" ContentType="image/png"/>
  <Override PartName="/ppt/media/image7.jpeg" ContentType="image/jpeg"/>
  <Override PartName="/ppt/media/image1.png" ContentType="image/png"/>
  <Override PartName="/ppt/media/image10.png" ContentType="image/png"/>
  <Override PartName="/ppt/media/image9.png" ContentType="image/png"/>
  <Override PartName="/ppt/slideLayouts/slideLayout28.xml" ContentType="application/vnd.openxmlformats-officedocument.presentationml.slideLayout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619151B1-7131-4101-B121-C141C1015111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4680" cy="117946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0" y="0"/>
            <a:ext cx="11794680" cy="1179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A101B1-81B1-41B1-91C1-814101B1219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85800" y="2130480"/>
            <a:ext cx="7769880" cy="14673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92d050"/>
                </a:solidFill>
                <a:latin typeface="Calibri"/>
              </a:rPr>
              <a:t>                  </a:t>
            </a:r>
            <a:r>
              <a:rPr lang="fr-FR" sz="4400">
                <a:solidFill>
                  <a:srgbClr val="92d050"/>
                </a:solidFill>
                <a:latin typeface="Calibri"/>
              </a:rPr>
              <a:t>Louise Benton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1371600" y="4320000"/>
            <a:ext cx="6398280" cy="718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93cddd"/>
                </a:solidFill>
                <a:latin typeface="Calibri"/>
              </a:rPr>
              <a:t>Introduction</a:t>
            </a:r>
            <a:endParaRPr/>
          </a:p>
        </p:txBody>
      </p:sp>
      <p:pic>
        <p:nvPicPr>
          <p:cNvPr descr="" id="1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9040" y="325080"/>
            <a:ext cx="2963520" cy="3489480"/>
          </a:xfrm>
          <a:prstGeom prst="rect">
            <a:avLst/>
          </a:prstGeom>
        </p:spPr>
      </p:pic>
    </p:spTree>
  </p:cSld>
  <p:transition advTm="4000">
    <p:dissolve/>
  </p:transition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1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00200" y="1447920"/>
            <a:ext cx="4523400" cy="4523400"/>
          </a:xfrm>
          <a:prstGeom prst="rect">
            <a:avLst/>
          </a:prstGeom>
        </p:spPr>
      </p:pic>
      <p:sp>
        <p:nvSpPr>
          <p:cNvPr id="136" name="CustomShape 2"/>
          <p:cNvSpPr/>
          <p:nvPr/>
        </p:nvSpPr>
        <p:spPr>
          <a:xfrm>
            <a:off x="493200" y="576000"/>
            <a:ext cx="6827760" cy="717840"/>
          </a:xfrm>
          <a:prstGeom prst="rect">
            <a:avLst/>
          </a:prstGeom>
        </p:spPr>
        <p:txBody>
          <a:bodyPr bIns="0" lIns="0" rIns="0" tIns="0" wrap="none"/>
          <a:p>
            <a:pPr>
              <a:lnSpc>
                <a:spcPct val="100000"/>
              </a:lnSpc>
            </a:pPr>
            <a:r>
              <a:rPr lang="fr-FR" sz="3200">
                <a:solidFill>
                  <a:srgbClr val="92d050"/>
                </a:solidFill>
                <a:latin typeface="Calibri"/>
              </a:rPr>
              <a:t>Her favourite sport is swimming.</a:t>
            </a:r>
            <a:endParaRPr/>
          </a:p>
        </p:txBody>
      </p:sp>
    </p:spTree>
  </p:cSld>
  <p:transition advTm="4000">
    <p:dissolve/>
  </p:transition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She has two gerbils.</a:t>
            </a:r>
            <a:endParaRPr/>
          </a:p>
        </p:txBody>
      </p:sp>
      <p:pic>
        <p:nvPicPr>
          <p:cNvPr descr="" id="13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24400" y="3166200"/>
            <a:ext cx="2093040" cy="1392120"/>
          </a:xfrm>
          <a:prstGeom prst="rect">
            <a:avLst/>
          </a:prstGeom>
        </p:spPr>
      </p:pic>
    </p:spTree>
  </p:cSld>
  <p:transition advTm="4000">
    <p:dissolve/>
  </p:transition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lang="fr-FR" sz="4800">
                <a:solidFill>
                  <a:srgbClr val="ff0000"/>
                </a:solidFill>
              </a:rPr>
              <a:t>Thank you.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457200" y="1604520"/>
            <a:ext cx="8046000" cy="3976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000080"/>
                </a:solidFill>
              </a:rPr>
              <a:t>Slide show done by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r-FR" sz="4000">
                <a:solidFill>
                  <a:srgbClr val="000080"/>
                </a:solidFill>
              </a:rPr>
              <a:t>Marine Pailloux and Ambre Mazouin.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000080"/>
                </a:solidFill>
              </a:rPr>
              <a:t>They are in 6 B.</a:t>
            </a:r>
            <a:endParaRPr/>
          </a:p>
        </p:txBody>
      </p:sp>
    </p:spTree>
  </p:cSld>
  <p:transition advTm="4000">
    <p:dissolve/>
  </p:transition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92d050"/>
                </a:solidFill>
                <a:latin typeface="Calibri"/>
              </a:rPr>
              <a:t>Louise Benton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b0f0"/>
                </a:solidFill>
                <a:latin typeface="Calibri"/>
              </a:rPr>
              <a:t>Louise lives in Birmingham in England.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b0f0"/>
                </a:solidFill>
                <a:latin typeface="Calibri"/>
              </a:rPr>
              <a:t>She lives in Angoulême now.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b0f0"/>
                </a:solidFill>
                <a:latin typeface="Calibri"/>
              </a:rPr>
              <a:t>She is an English assistant.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b0f0"/>
                </a:solidFill>
                <a:latin typeface="Calibri"/>
              </a:rPr>
              <a:t>She works at the collège on Tuesdays.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advTm="4000">
    <p:dissolve/>
  </p:transition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62120" y="1066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19520" y="2819520"/>
            <a:ext cx="3197880" cy="3197880"/>
          </a:xfrm>
          <a:prstGeom prst="rect">
            <a:avLst/>
          </a:prstGeom>
        </p:spPr>
      </p:pic>
      <p:sp>
        <p:nvSpPr>
          <p:cNvPr id="114" name="CustomShape 2"/>
          <p:cNvSpPr/>
          <p:nvPr/>
        </p:nvSpPr>
        <p:spPr>
          <a:xfrm>
            <a:off x="924480" y="1828800"/>
            <a:ext cx="6255360" cy="453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Louise is twenty-three years old, she's young.</a:t>
            </a:r>
            <a:endParaRPr/>
          </a:p>
        </p:txBody>
      </p:sp>
    </p:spTree>
  </p:cSld>
  <p:transition advTm="4000">
    <p:dissolve/>
  </p:transition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92d050"/>
                </a:solidFill>
                <a:latin typeface="Calibri"/>
              </a:rPr>
              <a:t>Louise family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3200">
                <a:solidFill>
                  <a:srgbClr val="00b0f0"/>
                </a:solidFill>
                <a:latin typeface="Calibri"/>
              </a:rPr>
              <a:t>                                                             </a:t>
            </a:r>
            <a:r>
              <a:rPr lang="fr-FR" sz="3200">
                <a:solidFill>
                  <a:srgbClr val="00b0f0"/>
                </a:solidFill>
                <a:latin typeface="Calibri"/>
              </a:rPr>
              <a:t>Louise has a brother and three sisters.  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00b0f0"/>
                </a:solidFill>
                <a:latin typeface="Calibri"/>
              </a:rPr>
              <a:t>Their names are Emily, Claire and Alice.  Her brother is Simon.</a:t>
            </a:r>
            <a:endParaRPr/>
          </a:p>
        </p:txBody>
      </p:sp>
    </p:spTree>
  </p:cSld>
  <p:transition advTm="4000">
    <p:dissolve/>
  </p:transition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Emily, her sister.</a:t>
            </a:r>
            <a:endParaRPr/>
          </a:p>
        </p:txBody>
      </p:sp>
      <p:pic>
        <p:nvPicPr>
          <p:cNvPr descr="" id="1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371600"/>
            <a:ext cx="4424760" cy="4424760"/>
          </a:xfrm>
          <a:prstGeom prst="rect">
            <a:avLst/>
          </a:prstGeom>
        </p:spPr>
      </p:pic>
      <p:sp>
        <p:nvSpPr>
          <p:cNvPr id="119" name="CustomShape 2"/>
          <p:cNvSpPr/>
          <p:nvPr/>
        </p:nvSpPr>
        <p:spPr>
          <a:xfrm>
            <a:off x="5562720" y="2362320"/>
            <a:ext cx="3003120" cy="2525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4000">
                <a:solidFill>
                  <a:srgbClr val="000000"/>
                </a:solidFill>
                <a:latin typeface="Calibri"/>
              </a:rPr>
              <a:t>Emily has a boyfriend.</a:t>
            </a:r>
            <a:endParaRPr/>
          </a:p>
        </p:txBody>
      </p:sp>
    </p:spTree>
  </p:cSld>
  <p:transition advTm="4000">
    <p:dissolve/>
  </p:transition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Claire, her sister.</a:t>
            </a: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4520520" y="2514600"/>
            <a:ext cx="4776840" cy="697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4000">
                <a:solidFill>
                  <a:srgbClr val="000000"/>
                </a:solidFill>
                <a:latin typeface="Calibri"/>
              </a:rPr>
              <a:t>Claire is beautiful.</a:t>
            </a:r>
            <a:endParaRPr/>
          </a:p>
        </p:txBody>
      </p:sp>
      <p:pic>
        <p:nvPicPr>
          <p:cNvPr descr="" id="12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96000" y="1728000"/>
            <a:ext cx="2037960" cy="2735280"/>
          </a:xfrm>
          <a:prstGeom prst="rect">
            <a:avLst/>
          </a:prstGeom>
        </p:spPr>
      </p:pic>
    </p:spTree>
  </p:cSld>
  <p:transition advTm="4000">
    <p:dissolve/>
  </p:transition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Alice, her sister.</a:t>
            </a:r>
            <a:endParaRPr/>
          </a:p>
        </p:txBody>
      </p:sp>
      <p:pic>
        <p:nvPicPr>
          <p:cNvPr descr="" id="1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9480" y="1447920"/>
            <a:ext cx="3868560" cy="3868560"/>
          </a:xfrm>
          <a:prstGeom prst="rect">
            <a:avLst/>
          </a:prstGeom>
        </p:spPr>
      </p:pic>
      <p:sp>
        <p:nvSpPr>
          <p:cNvPr id="125" name="CustomShape 2"/>
          <p:cNvSpPr/>
          <p:nvPr/>
        </p:nvSpPr>
        <p:spPr>
          <a:xfrm>
            <a:off x="4518360" y="2438280"/>
            <a:ext cx="4606200" cy="8193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4800">
                <a:solidFill>
                  <a:srgbClr val="000000"/>
                </a:solidFill>
                <a:latin typeface="Calibri"/>
              </a:rPr>
              <a:t>Alice is young.</a:t>
            </a:r>
            <a:endParaRPr/>
          </a:p>
        </p:txBody>
      </p:sp>
    </p:spTree>
  </p:cSld>
  <p:transition advTm="4000">
    <p:dissolve/>
  </p:transition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Louise</a:t>
            </a:r>
            <a:endParaRPr/>
          </a:p>
        </p:txBody>
      </p:sp>
      <p:pic>
        <p:nvPicPr>
          <p:cNvPr descr="" id="1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791320" y="1371600"/>
            <a:ext cx="2435760" cy="3655080"/>
          </a:xfrm>
          <a:prstGeom prst="rect">
            <a:avLst/>
          </a:prstGeom>
        </p:spPr>
      </p:pic>
      <p:pic>
        <p:nvPicPr>
          <p:cNvPr descr="" id="12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035960" cy="3026520"/>
          </a:xfrm>
          <a:prstGeom prst="rect">
            <a:avLst/>
          </a:prstGeom>
        </p:spPr>
      </p:pic>
      <p:sp>
        <p:nvSpPr>
          <p:cNvPr id="129" name="CustomShape 2"/>
          <p:cNvSpPr/>
          <p:nvPr/>
        </p:nvSpPr>
        <p:spPr>
          <a:xfrm>
            <a:off x="-96840" y="4952880"/>
            <a:ext cx="4624560" cy="5756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3200">
                <a:solidFill>
                  <a:srgbClr val="000000"/>
                </a:solidFill>
                <a:latin typeface="Calibri"/>
              </a:rPr>
              <a:t>Louise and her friend.</a:t>
            </a:r>
            <a:endParaRPr/>
          </a:p>
        </p:txBody>
      </p:sp>
      <p:sp>
        <p:nvSpPr>
          <p:cNvPr id="130" name="CustomShape 3"/>
          <p:cNvSpPr/>
          <p:nvPr/>
        </p:nvSpPr>
        <p:spPr>
          <a:xfrm>
            <a:off x="4584240" y="5375880"/>
            <a:ext cx="4557600" cy="453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Louise, a traditional student.</a:t>
            </a:r>
            <a:endParaRPr/>
          </a:p>
        </p:txBody>
      </p:sp>
    </p:spTree>
  </p:cSld>
  <p:transition advTm="4000">
    <p:dissolve/>
  </p:transition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93cddd"/>
                </a:solidFill>
                <a:latin typeface="Calibri"/>
              </a:rPr>
              <a:t>Her tastes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457200" y="1600200"/>
            <a:ext cx="8227080" cy="4523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92d050"/>
                </a:solidFill>
                <a:latin typeface="Calibri"/>
              </a:rPr>
              <a:t>Louise likes red and going to the cinema with her friends. </a:t>
            </a:r>
            <a:endParaRPr/>
          </a:p>
        </p:txBody>
      </p:sp>
      <p:pic>
        <p:nvPicPr>
          <p:cNvPr descr="" id="1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04560" y="2944800"/>
            <a:ext cx="5094360" cy="3390120"/>
          </a:xfrm>
          <a:prstGeom prst="rect">
            <a:avLst/>
          </a:prstGeom>
        </p:spPr>
      </p:pic>
    </p:spTree>
  </p:cSld>
  <p:transition advTm="4000">
    <p:dissolve/>
  </p:transition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