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xmlns="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Service en ligne orientation</a:t>
            </a:r>
            <a:endParaRPr lang="fr-FR" dirty="0"/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xmlns="" val="1165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Validation des intentions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130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xmlns="" val="22082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 smtClean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</a:t>
            </a:r>
            <a:r>
              <a:rPr lang="fr-FR" dirty="0"/>
              <a:t>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74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869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 smtClean="0"/>
              <a:t>Connexion au service en ligne Orientation dans le portail Scolarité Services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874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</a:t>
            </a:r>
            <a:r>
              <a:rPr lang="fr-FR" sz="2000" dirty="0" smtClean="0"/>
              <a:t>ervices </a:t>
            </a:r>
            <a:r>
              <a:rPr lang="fr-FR" sz="2000" dirty="0"/>
              <a:t>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 smtClean="0">
              <a:solidFill>
                <a:srgbClr val="000000"/>
              </a:solidFill>
            </a:endParaRPr>
          </a:p>
          <a:p>
            <a:pPr defTabSz="1219170"/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de </a:t>
            </a:r>
            <a:r>
              <a:rPr lang="fr-FR" b="1" dirty="0" smtClean="0">
                <a:solidFill>
                  <a:schemeClr val="tx1"/>
                </a:solidFill>
              </a:rPr>
              <a:t>mon compte parent </a:t>
            </a:r>
            <a:r>
              <a:rPr lang="fr-FR" b="1" dirty="0">
                <a:solidFill>
                  <a:schemeClr val="tx1"/>
                </a:solidFill>
              </a:rPr>
              <a:t>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358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2. </a:t>
            </a:r>
            <a:r>
              <a:rPr lang="fr-FR" dirty="0" smtClean="0"/>
              <a:t>Saisie </a:t>
            </a:r>
            <a:r>
              <a:rPr lang="fr-FR" dirty="0"/>
              <a:t>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453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</a:t>
            </a:r>
            <a:r>
              <a:rPr lang="fr-FR" b="1" dirty="0" smtClean="0">
                <a:solidFill>
                  <a:schemeClr val="tx1"/>
                </a:solidFill>
              </a:rPr>
              <a:t>dans les différentes </a:t>
            </a:r>
            <a:r>
              <a:rPr lang="fr-FR" b="1" dirty="0">
                <a:solidFill>
                  <a:schemeClr val="tx1"/>
                </a:solidFill>
              </a:rPr>
              <a:t>étapes avant de saisir les intentions d’orientation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32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 smtClean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672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229</Words>
  <Application>Microsoft Office PowerPoint</Application>
  <PresentationFormat>Personnalisé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MINISTÈRIEL</vt:lpstr>
      <vt:lpstr>Diapositive 1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Diapositive 4</vt:lpstr>
      <vt:lpstr>Diapositive 5</vt:lpstr>
      <vt:lpstr>2. Saisie des intentions d’orientation </vt:lpstr>
      <vt:lpstr>Diapositive 7</vt:lpstr>
      <vt:lpstr>Diapositive 8</vt:lpstr>
      <vt:lpstr>Diapositive 9</vt:lpstr>
      <vt:lpstr>3. Validation des intentions</vt:lpstr>
      <vt:lpstr>Diapositive 11</vt:lpstr>
      <vt:lpstr>Diapositive 12</vt:lpstr>
      <vt:lpstr>4. Consultation et accusé de réception de l’avis provisoire du conseil de classe  </vt:lpstr>
      <vt:lpstr>Diapositive 14</vt:lpstr>
    </vt:vector>
  </TitlesOfParts>
  <Company>Ministere de l'Education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principal</cp:lastModifiedBy>
  <cp:revision>13</cp:revision>
  <dcterms:created xsi:type="dcterms:W3CDTF">2021-11-29T12:40:15Z</dcterms:created>
  <dcterms:modified xsi:type="dcterms:W3CDTF">2021-12-16T18:34:22Z</dcterms:modified>
</cp:coreProperties>
</file>