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4" r:id="rId2"/>
    <p:sldId id="264" r:id="rId3"/>
    <p:sldId id="258" r:id="rId4"/>
    <p:sldId id="260" r:id="rId5"/>
    <p:sldId id="263" r:id="rId6"/>
    <p:sldId id="266" r:id="rId7"/>
    <p:sldId id="262" r:id="rId8"/>
    <p:sldId id="268" r:id="rId9"/>
    <p:sldId id="273" r:id="rId10"/>
    <p:sldId id="269" r:id="rId11"/>
    <p:sldId id="275" r:id="rId12"/>
    <p:sldId id="270" r:id="rId13"/>
    <p:sldId id="272" r:id="rId14"/>
    <p:sldId id="265" r:id="rId15"/>
    <p:sldId id="261" r:id="rId16"/>
    <p:sldId id="256" r:id="rId17"/>
    <p:sldId id="257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52AB-095F-4B3E-AC12-EC348E64C1A6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FE12B-72F1-4E10-8A45-CEF8587D1E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FE12B-72F1-4E10-8A45-CEF8587D1E6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12/06/2020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96318" cy="2343152"/>
          </a:xfrm>
        </p:spPr>
        <p:txBody>
          <a:bodyPr/>
          <a:lstStyle/>
          <a:p>
            <a:pPr algn="ctr"/>
            <a:r>
              <a:rPr lang="fr-F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Présentation du collège LOUIS DE FONTANES</a:t>
            </a:r>
            <a:endParaRPr lang="fr-FR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14620"/>
            <a:ext cx="5572164" cy="3229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Salles de Langues  </a:t>
            </a:r>
            <a:endParaRPr lang="fr-FR" dirty="0"/>
          </a:p>
        </p:txBody>
      </p:sp>
      <p:pic>
        <p:nvPicPr>
          <p:cNvPr id="10" name="Image 9" descr="IMG_20200609_143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Salle espagnol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00306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5857852" y="485776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d’Espagnol    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7224" y="478632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d’Allemand      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596" y="1714488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i="1" dirty="0" smtClean="0"/>
              <a:t>1</a:t>
            </a:r>
            <a:r>
              <a:rPr lang="fr-FR" sz="2500" b="1" i="1" baseline="30000" dirty="0" smtClean="0"/>
              <a:t>er</a:t>
            </a:r>
            <a:r>
              <a:rPr lang="fr-FR" sz="2500" b="1" i="1" dirty="0" smtClean="0"/>
              <a:t> étage… </a:t>
            </a:r>
            <a:endParaRPr lang="fr-FR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Salles de </a:t>
            </a:r>
            <a:r>
              <a:rPr lang="fr-FR" dirty="0" smtClean="0"/>
              <a:t>Sciences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5" name="Image 4" descr="Salle SVT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14884"/>
            <a:ext cx="5429288" cy="182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IMG_20200612_154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886727" y="-529329"/>
            <a:ext cx="1727440" cy="592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IMG_20200612_154029.jpg"/>
          <p:cNvPicPr>
            <a:picLocks noChangeAspect="1"/>
          </p:cNvPicPr>
          <p:nvPr/>
        </p:nvPicPr>
        <p:blipFill>
          <a:blip r:embed="rId4" cstate="print"/>
          <a:srcRect l="27207" b="-1667"/>
          <a:stretch>
            <a:fillRect/>
          </a:stretch>
        </p:blipFill>
        <p:spPr>
          <a:xfrm rot="16200000">
            <a:off x="3850923" y="1649748"/>
            <a:ext cx="1214446" cy="463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6715140" y="228599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Salle de </a:t>
            </a:r>
          </a:p>
          <a:p>
            <a:pPr algn="ctr"/>
            <a:r>
              <a:rPr lang="fr-FR" dirty="0" smtClean="0"/>
              <a:t>SVT      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2844" y="54292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Salle </a:t>
            </a:r>
            <a:r>
              <a:rPr lang="fr-FR" dirty="0" smtClean="0"/>
              <a:t> </a:t>
            </a:r>
            <a:r>
              <a:rPr lang="fr-FR" dirty="0" smtClean="0"/>
              <a:t>de</a:t>
            </a:r>
          </a:p>
          <a:p>
            <a:pPr algn="ctr"/>
            <a:r>
              <a:rPr lang="fr-FR" dirty="0" smtClean="0"/>
              <a:t> Physique Chimie </a:t>
            </a:r>
            <a:r>
              <a:rPr lang="fr-FR" dirty="0" smtClean="0"/>
              <a:t>      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Salles de cours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4348" y="371475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de Mathématiques  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28596" y="1571612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i="1" dirty="0" smtClean="0"/>
              <a:t>1</a:t>
            </a:r>
            <a:r>
              <a:rPr lang="fr-FR" sz="2500" b="1" i="1" baseline="30000" dirty="0" smtClean="0"/>
              <a:t>er</a:t>
            </a:r>
            <a:r>
              <a:rPr lang="fr-FR" sz="2500" b="1" i="1" dirty="0" smtClean="0"/>
              <a:t> étage… </a:t>
            </a:r>
            <a:endParaRPr lang="fr-FR" sz="25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357818" y="371475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d’Histoire-Géographie   </a:t>
            </a:r>
            <a:endParaRPr lang="fr-FR" dirty="0"/>
          </a:p>
        </p:txBody>
      </p:sp>
      <p:pic>
        <p:nvPicPr>
          <p:cNvPr id="11" name="Image 10" descr="Salle HIS- Geo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214554"/>
            <a:ext cx="4071966" cy="145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Salle mathématique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14554"/>
            <a:ext cx="4000496" cy="142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8"/>
          <p:cNvSpPr txBox="1"/>
          <p:nvPr/>
        </p:nvSpPr>
        <p:spPr>
          <a:xfrm>
            <a:off x="3286116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d’Informatique    </a:t>
            </a:r>
            <a:endParaRPr lang="fr-FR" dirty="0"/>
          </a:p>
        </p:txBody>
      </p:sp>
      <p:pic>
        <p:nvPicPr>
          <p:cNvPr id="20" name="Image 19" descr="Salle inf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1481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Infirmerie </a:t>
            </a:r>
            <a:endParaRPr lang="fr-FR" dirty="0"/>
          </a:p>
        </p:txBody>
      </p:sp>
      <p:pic>
        <p:nvPicPr>
          <p:cNvPr id="10" name="Image 9" descr="Infirmeri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827630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357158" y="1643050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i="1" dirty="0" smtClean="0"/>
              <a:t>1</a:t>
            </a:r>
            <a:r>
              <a:rPr lang="fr-FR" sz="2500" b="1" i="1" baseline="30000" dirty="0" smtClean="0"/>
              <a:t>er</a:t>
            </a:r>
            <a:r>
              <a:rPr lang="fr-FR" sz="2500" b="1" i="1" dirty="0" smtClean="0"/>
              <a:t> étage… </a:t>
            </a:r>
            <a:endParaRPr lang="fr-FR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C.D.I </a:t>
            </a:r>
            <a:endParaRPr lang="fr-FR" dirty="0"/>
          </a:p>
        </p:txBody>
      </p:sp>
      <p:pic>
        <p:nvPicPr>
          <p:cNvPr id="8" name="Image 7" descr="CD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00504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CDI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214554"/>
            <a:ext cx="6429388" cy="172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CDI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07194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428596" y="1428736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i="1" dirty="0" smtClean="0"/>
              <a:t>1</a:t>
            </a:r>
            <a:r>
              <a:rPr lang="fr-FR" sz="2500" b="1" i="1" baseline="30000" dirty="0" smtClean="0"/>
              <a:t>er</a:t>
            </a:r>
            <a:r>
              <a:rPr lang="fr-FR" sz="2500" b="1" i="1" dirty="0" smtClean="0"/>
              <a:t> étage… </a:t>
            </a:r>
            <a:endParaRPr lang="fr-FR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ouloir administration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510878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Administration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ureau principal adjoint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2928958" cy="219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bureau m chap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3238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857224" y="200024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Bureau du Principal</a:t>
            </a:r>
          </a:p>
          <a:p>
            <a:r>
              <a:rPr lang="fr-FR" dirty="0" smtClean="0"/>
              <a:t>M. CHAPPE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2844" y="600076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Bureau </a:t>
            </a:r>
            <a:r>
              <a:rPr lang="fr-FR" dirty="0" smtClean="0"/>
              <a:t>du Principal-adjoint</a:t>
            </a:r>
            <a:endParaRPr lang="fr-FR" dirty="0" smtClean="0"/>
          </a:p>
          <a:p>
            <a:r>
              <a:rPr lang="fr-FR" dirty="0" smtClean="0"/>
              <a:t>Mme DOLCI-CHAUVIN 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Administration </a:t>
            </a:r>
            <a:endParaRPr lang="fr-FR" dirty="0"/>
          </a:p>
        </p:txBody>
      </p:sp>
      <p:pic>
        <p:nvPicPr>
          <p:cNvPr id="14" name="Image 13" descr="Bureau du Gestionnaire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857628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5286380" y="6072206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Bureau du Gestionnaire M. LUSSAN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ureau assistante de gestion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357429"/>
            <a:ext cx="3643338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5143504" y="514351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Assistante de Gestion</a:t>
            </a:r>
          </a:p>
          <a:p>
            <a:r>
              <a:rPr lang="fr-FR" dirty="0" smtClean="0"/>
              <a:t>Mme LAFORÊT</a:t>
            </a:r>
            <a:endParaRPr lang="fr-FR" dirty="0"/>
          </a:p>
        </p:txBody>
      </p:sp>
      <p:pic>
        <p:nvPicPr>
          <p:cNvPr id="10" name="Image 9" descr="Bureau secrétariat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642910" y="507207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Secrétariat de Direction </a:t>
            </a:r>
          </a:p>
          <a:p>
            <a:r>
              <a:rPr lang="fr-FR" dirty="0" smtClean="0"/>
              <a:t>Mme VINCENT  </a:t>
            </a: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Administration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Restaurant scolaire  </a:t>
            </a:r>
            <a:endParaRPr lang="fr-FR" dirty="0"/>
          </a:p>
        </p:txBody>
      </p:sp>
      <p:pic>
        <p:nvPicPr>
          <p:cNvPr id="5" name="Image 4" descr="Self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579639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Self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814393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Self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59" y="3857628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6858048" cy="857255"/>
          </a:xfrm>
        </p:spPr>
        <p:txBody>
          <a:bodyPr/>
          <a:lstStyle/>
          <a:p>
            <a:pPr algn="l"/>
            <a:r>
              <a:rPr lang="fr-FR" dirty="0" smtClean="0"/>
              <a:t>Entrées du collège</a:t>
            </a:r>
            <a:endParaRPr lang="fr-FR" dirty="0"/>
          </a:p>
        </p:txBody>
      </p:sp>
      <p:pic>
        <p:nvPicPr>
          <p:cNvPr id="5" name="Image 4" descr="Entré princi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571612"/>
            <a:ext cx="634066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Entré èleve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667127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5500694" y="371475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Porte 56 : Entrée  principale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928926" y="492919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Portail 70 : Entrée et sortie  des élèves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Cours de récréation </a:t>
            </a:r>
            <a:endParaRPr lang="fr-FR" dirty="0"/>
          </a:p>
        </p:txBody>
      </p:sp>
      <p:pic>
        <p:nvPicPr>
          <p:cNvPr id="5" name="Image 4" descr="Cours du C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630043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Cours d'honneur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6357982" cy="165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préau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000636"/>
            <a:ext cx="628654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6858016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Cour  du CDI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29454" y="39290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Cour  d’honneur 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858016" y="564357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Préau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ours de la chapell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214942" cy="173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Cours du stad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256"/>
            <a:ext cx="4143372" cy="153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Cours du stad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5703" y="4429132"/>
            <a:ext cx="4538297" cy="128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3000364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Cour  de  la  chapelle  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71802" y="592933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Stade :  deux terrains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Autres cours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ymnas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8260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Gymnase tenis de tabl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714488"/>
            <a:ext cx="2857488" cy="380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Gymn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6322"/>
            <a:ext cx="622122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71472" y="0"/>
            <a:ext cx="7772400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Gymnase</a:t>
            </a:r>
            <a:endParaRPr kumimoji="0" lang="fr-FR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Vie scolaire </a:t>
            </a:r>
            <a:endParaRPr lang="fr-FR" dirty="0"/>
          </a:p>
        </p:txBody>
      </p:sp>
      <p:pic>
        <p:nvPicPr>
          <p:cNvPr id="5" name="Image 4" descr="Vie scolair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751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Bureau C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256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4000496" y="492919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Bureau de  la  Conseillère principale  d’éducation :    Mme CLUZEL  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Salles de cours </a:t>
            </a:r>
            <a:endParaRPr lang="fr-FR" dirty="0"/>
          </a:p>
        </p:txBody>
      </p:sp>
      <p:pic>
        <p:nvPicPr>
          <p:cNvPr id="6" name="Image 5" descr="Salle ar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515373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Salle techno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785926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6357950" y="54292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Technologie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43042" y="464344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Arts plastiques 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1714488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i="1" dirty="0" smtClean="0"/>
              <a:t>Rez-de-chaussée…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Salles de cours </a:t>
            </a:r>
            <a:endParaRPr lang="fr-FR" dirty="0"/>
          </a:p>
        </p:txBody>
      </p:sp>
      <p:pic>
        <p:nvPicPr>
          <p:cNvPr id="6" name="Image 5" descr="Salle franç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38828"/>
            <a:ext cx="6286512" cy="168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Salle anglais 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6072230" cy="186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6286512" y="535782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de français 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58" y="1643050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i="1" dirty="0" smtClean="0"/>
              <a:t>Rez-de-chaussée…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357950" y="335756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d’anglais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Salle de musique </a:t>
            </a:r>
            <a:endParaRPr lang="fr-FR" dirty="0"/>
          </a:p>
        </p:txBody>
      </p:sp>
      <p:pic>
        <p:nvPicPr>
          <p:cNvPr id="6" name="Image 5" descr="Salle  Musiqu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14554"/>
            <a:ext cx="781650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572</TotalTime>
  <Words>152</Words>
  <PresentationFormat>Affichage à l'écran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Présentation du collège LOUIS DE FONTANES</vt:lpstr>
      <vt:lpstr>Entrées du collège</vt:lpstr>
      <vt:lpstr>Cours de récréation </vt:lpstr>
      <vt:lpstr>Autres cours </vt:lpstr>
      <vt:lpstr>Diapositive 5</vt:lpstr>
      <vt:lpstr>Vie scolaire </vt:lpstr>
      <vt:lpstr>Salles de cours </vt:lpstr>
      <vt:lpstr>Salles de cours </vt:lpstr>
      <vt:lpstr>Salle de musique </vt:lpstr>
      <vt:lpstr>Salles de Langues  </vt:lpstr>
      <vt:lpstr>Salles de Sciences  </vt:lpstr>
      <vt:lpstr>Salles de cours </vt:lpstr>
      <vt:lpstr>Infirmerie </vt:lpstr>
      <vt:lpstr>C.D.I </vt:lpstr>
      <vt:lpstr>Administration </vt:lpstr>
      <vt:lpstr>Administration </vt:lpstr>
      <vt:lpstr>Administration </vt:lpstr>
      <vt:lpstr>Restaurant scolaire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surveillants</dc:creator>
  <cp:lastModifiedBy>surveillants</cp:lastModifiedBy>
  <cp:revision>68</cp:revision>
  <dcterms:created xsi:type="dcterms:W3CDTF">2020-06-11T07:18:44Z</dcterms:created>
  <dcterms:modified xsi:type="dcterms:W3CDTF">2020-06-12T14:01:58Z</dcterms:modified>
</cp:coreProperties>
</file>