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photoAlbum layout="4pic" frame="frameStyle2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96B87-3CCF-44B2-9E90-A3F9F169C35D}" type="datetimeFigureOut">
              <a:rPr lang="fr-FR" smtClean="0"/>
              <a:t>17/09/2018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1142-1D7B-450B-AB5F-96E7DAC582FD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DC135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4282" y="142852"/>
            <a:ext cx="8715436" cy="653657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2910" y="5214950"/>
            <a:ext cx="7772400" cy="1470025"/>
          </a:xfrm>
        </p:spPr>
        <p:txBody>
          <a:bodyPr>
            <a:normAutofit/>
          </a:bodyPr>
          <a:lstStyle/>
          <a:p>
            <a:r>
              <a:rPr lang="fr-FR" sz="6600" dirty="0" err="1" smtClean="0">
                <a:solidFill>
                  <a:schemeClr val="bg1"/>
                </a:solidFill>
                <a:latin typeface="Bookman Old Style" pitchFamily="18" charset="0"/>
              </a:rPr>
              <a:t>Boyardville</a:t>
            </a:r>
            <a:r>
              <a:rPr lang="fr-FR" sz="6600" dirty="0" smtClean="0">
                <a:solidFill>
                  <a:schemeClr val="bg1"/>
                </a:solidFill>
                <a:latin typeface="Bookman Old Style" pitchFamily="18" charset="0"/>
              </a:rPr>
              <a:t> 2018 </a:t>
            </a:r>
            <a:endParaRPr lang="fr-FR" sz="6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3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39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39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394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4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4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40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412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4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4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42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429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4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4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44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45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4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4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47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47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4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48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672138" y="4572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48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48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4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49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49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494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DC135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00100" y="457200"/>
            <a:ext cx="7648600" cy="57364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2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27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27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27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2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29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30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30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3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3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31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32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3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3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33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34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3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3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34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35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3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3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35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360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3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3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36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36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33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Image 2" descr="SDC133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Image 3" descr="SDC13370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Image 4" descr="SDC1337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</Words>
  <Application>Microsoft Office PowerPoint</Application>
  <PresentationFormat>Affichage à l'écran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Boyardville 2018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Boyardville 2018 </dc:title>
  <dc:creator>Utilisateur</dc:creator>
  <cp:lastModifiedBy>Utilisateur</cp:lastModifiedBy>
  <cp:revision>1</cp:revision>
  <dcterms:created xsi:type="dcterms:W3CDTF">2018-09-17T20:24:42Z</dcterms:created>
  <dcterms:modified xsi:type="dcterms:W3CDTF">2018-09-17T20:32:07Z</dcterms:modified>
</cp:coreProperties>
</file>