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314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7CE7-8C42-4C0D-A011-BA3DE5165D35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1211-4221-41C6-AF43-7E15E726876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7CE7-8C42-4C0D-A011-BA3DE5165D35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1211-4221-41C6-AF43-7E15E726876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7CE7-8C42-4C0D-A011-BA3DE5165D35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1211-4221-41C6-AF43-7E15E726876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7CE7-8C42-4C0D-A011-BA3DE5165D35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1211-4221-41C6-AF43-7E15E726876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7CE7-8C42-4C0D-A011-BA3DE5165D35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1211-4221-41C6-AF43-7E15E726876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7CE7-8C42-4C0D-A011-BA3DE5165D35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1211-4221-41C6-AF43-7E15E726876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7CE7-8C42-4C0D-A011-BA3DE5165D35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1211-4221-41C6-AF43-7E15E726876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7CE7-8C42-4C0D-A011-BA3DE5165D35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1211-4221-41C6-AF43-7E15E726876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7CE7-8C42-4C0D-A011-BA3DE5165D35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1211-4221-41C6-AF43-7E15E726876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7CE7-8C42-4C0D-A011-BA3DE5165D35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1211-4221-41C6-AF43-7E15E726876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7CE7-8C42-4C0D-A011-BA3DE5165D35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1211-4221-41C6-AF43-7E15E726876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C7CE7-8C42-4C0D-A011-BA3DE5165D35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D1211-4221-41C6-AF43-7E15E726876D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7200" dirty="0" smtClean="0">
                <a:solidFill>
                  <a:srgbClr val="660066"/>
                </a:solidFill>
                <a:latin typeface="After Night" pitchFamily="2" charset="0"/>
              </a:rPr>
              <a:t>Mon cœur mis à nu</a:t>
            </a:r>
            <a:endParaRPr lang="fr-FR" sz="7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4800" dirty="0" smtClean="0">
                <a:solidFill>
                  <a:srgbClr val="E1314E"/>
                </a:solidFill>
              </a:rPr>
              <a:t>Part 2</a:t>
            </a:r>
            <a:endParaRPr lang="fr-FR" sz="4800" dirty="0">
              <a:solidFill>
                <a:srgbClr val="E1314E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27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27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</Words>
  <Application>Microsoft Office PowerPoint</Application>
  <PresentationFormat>Affichage à l'écran (4:3)</PresentationFormat>
  <Paragraphs>2</Paragraphs>
  <Slides>23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Thème Office</vt:lpstr>
      <vt:lpstr>Mon cœur mis à nu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 cœur mis à nu</dc:title>
  <dc:creator>Utilisateur</dc:creator>
  <cp:lastModifiedBy>Utilisateur</cp:lastModifiedBy>
  <cp:revision>1</cp:revision>
  <dcterms:created xsi:type="dcterms:W3CDTF">2018-11-07T16:34:33Z</dcterms:created>
  <dcterms:modified xsi:type="dcterms:W3CDTF">2018-11-07T16:35:44Z</dcterms:modified>
</cp:coreProperties>
</file>