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FC2A-46F7-4B3E-AF67-28EF26DE047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F6D2-D24B-4A6B-928D-D838D107348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FC2A-46F7-4B3E-AF67-28EF26DE047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F6D2-D24B-4A6B-928D-D838D107348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FC2A-46F7-4B3E-AF67-28EF26DE047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F6D2-D24B-4A6B-928D-D838D107348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FC2A-46F7-4B3E-AF67-28EF26DE047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F6D2-D24B-4A6B-928D-D838D107348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FC2A-46F7-4B3E-AF67-28EF26DE047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F6D2-D24B-4A6B-928D-D838D107348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FC2A-46F7-4B3E-AF67-28EF26DE047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F6D2-D24B-4A6B-928D-D838D107348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FC2A-46F7-4B3E-AF67-28EF26DE047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F6D2-D24B-4A6B-928D-D838D107348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FC2A-46F7-4B3E-AF67-28EF26DE047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F6D2-D24B-4A6B-928D-D838D107348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FC2A-46F7-4B3E-AF67-28EF26DE047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F6D2-D24B-4A6B-928D-D838D107348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FC2A-46F7-4B3E-AF67-28EF26DE047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F6D2-D24B-4A6B-928D-D838D107348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0FC2A-46F7-4B3E-AF67-28EF26DE047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AF6D2-D24B-4A6B-928D-D838D107348B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0FC2A-46F7-4B3E-AF67-28EF26DE047A}" type="datetimeFigureOut">
              <a:rPr lang="fr-FR" smtClean="0"/>
              <a:t>24/10/2018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AF6D2-D24B-4A6B-928D-D838D107348B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785794"/>
            <a:ext cx="7772400" cy="1470025"/>
          </a:xfrm>
        </p:spPr>
        <p:txBody>
          <a:bodyPr/>
          <a:lstStyle/>
          <a:p>
            <a:r>
              <a:rPr lang="fr-FR" dirty="0" smtClean="0"/>
              <a:t>Des girafes dans les couloirs…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A la mémoire de </a:t>
            </a:r>
            <a:r>
              <a:rPr lang="fr-FR" dirty="0" err="1" smtClean="0">
                <a:solidFill>
                  <a:srgbClr val="C00000"/>
                </a:solidFill>
              </a:rPr>
              <a:t>Zarafa</a:t>
            </a: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</a:p>
          <a:p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première girafe arrivée en France, par bateau en 1827. Conservée au muséum d’histoire naturelle de la Rochelle.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6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69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69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7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9875" y="0"/>
            <a:ext cx="86026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7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7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7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54275" y="0"/>
            <a:ext cx="4233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68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82588"/>
            <a:ext cx="9144000" cy="6091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6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6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6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6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68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6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DC126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32</Words>
  <Application>Microsoft Office PowerPoint</Application>
  <PresentationFormat>Affichage à l'écran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Des girafes dans les couloirs…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girafes dans les couloirs…</dc:title>
  <dc:creator>Utilisateur</dc:creator>
  <cp:lastModifiedBy>Utilisateur</cp:lastModifiedBy>
  <cp:revision>1</cp:revision>
  <dcterms:created xsi:type="dcterms:W3CDTF">2018-10-24T20:21:23Z</dcterms:created>
  <dcterms:modified xsi:type="dcterms:W3CDTF">2018-10-24T20:30:58Z</dcterms:modified>
</cp:coreProperties>
</file>