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704-6A8D-4372-B88C-32DC8042EE8D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694E-962D-4359-92F9-952B700494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704-6A8D-4372-B88C-32DC8042EE8D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694E-962D-4359-92F9-952B700494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704-6A8D-4372-B88C-32DC8042EE8D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694E-962D-4359-92F9-952B700494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704-6A8D-4372-B88C-32DC8042EE8D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694E-962D-4359-92F9-952B700494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704-6A8D-4372-B88C-32DC8042EE8D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694E-962D-4359-92F9-952B700494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704-6A8D-4372-B88C-32DC8042EE8D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694E-962D-4359-92F9-952B700494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704-6A8D-4372-B88C-32DC8042EE8D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694E-962D-4359-92F9-952B700494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704-6A8D-4372-B88C-32DC8042EE8D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694E-962D-4359-92F9-952B700494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704-6A8D-4372-B88C-32DC8042EE8D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694E-962D-4359-92F9-952B700494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704-6A8D-4372-B88C-32DC8042EE8D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694E-962D-4359-92F9-952B700494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1704-6A8D-4372-B88C-32DC8042EE8D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694E-962D-4359-92F9-952B700494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1704-6A8D-4372-B88C-32DC8042EE8D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694E-962D-4359-92F9-952B700494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dirty="0" smtClean="0"/>
              <a:t>Pochoirs 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6400800" cy="1328750"/>
          </a:xfrm>
        </p:spPr>
        <p:txBody>
          <a:bodyPr>
            <a:normAutofit fontScale="25000" lnSpcReduction="20000"/>
          </a:bodyPr>
          <a:lstStyle/>
          <a:p>
            <a:r>
              <a:rPr lang="fr-FR" sz="7200" dirty="0" smtClean="0">
                <a:solidFill>
                  <a:srgbClr val="FF0000"/>
                </a:solidFill>
              </a:rPr>
              <a:t>Niveau 4ème </a:t>
            </a:r>
          </a:p>
          <a:p>
            <a:r>
              <a:rPr lang="fr-FR" sz="7200" dirty="0" smtClean="0">
                <a:solidFill>
                  <a:srgbClr val="FF0000"/>
                </a:solidFill>
              </a:rPr>
              <a:t>Vide </a:t>
            </a:r>
            <a:r>
              <a:rPr lang="fr-FR" sz="7200" dirty="0" smtClean="0">
                <a:solidFill>
                  <a:srgbClr val="FF0000"/>
                </a:solidFill>
              </a:rPr>
              <a:t>et plein, négatif/positif, répétition  &amp; variations infinies : un maximum d'efficacité visuelle avec une technique simple et découverte à l'aube de l'humanité.</a:t>
            </a:r>
          </a:p>
          <a:p>
            <a:r>
              <a:rPr lang="fr-FR" sz="7200" dirty="0" smtClean="0">
                <a:solidFill>
                  <a:srgbClr val="FF0000"/>
                </a:solidFill>
              </a:rPr>
              <a:t> </a:t>
            </a:r>
            <a:endParaRPr lang="fr-F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0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0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0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0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0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0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0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0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0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0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0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0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</Words>
  <Application>Microsoft Office PowerPoint</Application>
  <PresentationFormat>Affichage à l'écran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Pochoirs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Pochoirs</dc:title>
  <dc:creator>Utilisateur</dc:creator>
  <cp:lastModifiedBy>Utilisateur</cp:lastModifiedBy>
  <cp:revision>3</cp:revision>
  <dcterms:created xsi:type="dcterms:W3CDTF">2018-10-17T03:51:08Z</dcterms:created>
  <dcterms:modified xsi:type="dcterms:W3CDTF">2018-10-28T10:23:07Z</dcterms:modified>
</cp:coreProperties>
</file>