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B3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156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1E985-EC44-4B25-9073-BD8024B118EE}" type="datetimeFigureOut">
              <a:rPr lang="fr-FR" smtClean="0"/>
              <a:t>03/12/2020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53E8-C74F-4362-B342-E23A0A7E8D4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1E985-EC44-4B25-9073-BD8024B118EE}" type="datetimeFigureOut">
              <a:rPr lang="fr-FR" smtClean="0"/>
              <a:t>03/12/2020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53E8-C74F-4362-B342-E23A0A7E8D4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1E985-EC44-4B25-9073-BD8024B118EE}" type="datetimeFigureOut">
              <a:rPr lang="fr-FR" smtClean="0"/>
              <a:t>03/12/2020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53E8-C74F-4362-B342-E23A0A7E8D4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1E985-EC44-4B25-9073-BD8024B118EE}" type="datetimeFigureOut">
              <a:rPr lang="fr-FR" smtClean="0"/>
              <a:t>03/12/2020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53E8-C74F-4362-B342-E23A0A7E8D4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1E985-EC44-4B25-9073-BD8024B118EE}" type="datetimeFigureOut">
              <a:rPr lang="fr-FR" smtClean="0"/>
              <a:t>03/12/2020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53E8-C74F-4362-B342-E23A0A7E8D4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1E985-EC44-4B25-9073-BD8024B118EE}" type="datetimeFigureOut">
              <a:rPr lang="fr-FR" smtClean="0"/>
              <a:t>03/12/2020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53E8-C74F-4362-B342-E23A0A7E8D4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1E985-EC44-4B25-9073-BD8024B118EE}" type="datetimeFigureOut">
              <a:rPr lang="fr-FR" smtClean="0"/>
              <a:t>03/12/2020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53E8-C74F-4362-B342-E23A0A7E8D4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1E985-EC44-4B25-9073-BD8024B118EE}" type="datetimeFigureOut">
              <a:rPr lang="fr-FR" smtClean="0"/>
              <a:t>03/12/2020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53E8-C74F-4362-B342-E23A0A7E8D4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1E985-EC44-4B25-9073-BD8024B118EE}" type="datetimeFigureOut">
              <a:rPr lang="fr-FR" smtClean="0"/>
              <a:t>03/12/2020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53E8-C74F-4362-B342-E23A0A7E8D4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1E985-EC44-4B25-9073-BD8024B118EE}" type="datetimeFigureOut">
              <a:rPr lang="fr-FR" smtClean="0"/>
              <a:t>03/12/2020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53E8-C74F-4362-B342-E23A0A7E8D4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1E985-EC44-4B25-9073-BD8024B118EE}" type="datetimeFigureOut">
              <a:rPr lang="fr-FR" smtClean="0"/>
              <a:t>03/12/2020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53E8-C74F-4362-B342-E23A0A7E8D47}" type="slidenum">
              <a:rPr lang="fr-FR" smtClean="0"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1E985-EC44-4B25-9073-BD8024B118EE}" type="datetimeFigureOut">
              <a:rPr lang="fr-FR" smtClean="0"/>
              <a:t>03/12/2020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253E8-C74F-4362-B342-E23A0A7E8D47}" type="slidenum">
              <a:rPr lang="fr-FR" smtClean="0"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fr-FR" dirty="0">
                <a:latin typeface="Britannic Bold" pitchFamily="34" charset="0"/>
              </a:rPr>
              <a:t>Sankt Nikolaus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3707904" y="2132856"/>
            <a:ext cx="4528592" cy="3912840"/>
          </a:xfrm>
        </p:spPr>
        <p:txBody>
          <a:bodyPr>
            <a:normAutofit/>
          </a:bodyPr>
          <a:lstStyle/>
          <a:p>
            <a:pPr algn="l"/>
            <a:r>
              <a:rPr lang="fr-FR" sz="2800" dirty="0">
                <a:solidFill>
                  <a:schemeClr val="tx1"/>
                </a:solidFill>
              </a:rPr>
              <a:t>La Sankt Nikolaus est une fête allemande qui se déroule le 6 décembre.</a:t>
            </a:r>
          </a:p>
          <a:p>
            <a:pPr algn="l"/>
            <a:r>
              <a:rPr lang="fr-FR" sz="2800" dirty="0">
                <a:solidFill>
                  <a:schemeClr val="tx1"/>
                </a:solidFill>
              </a:rPr>
              <a:t>Elle a pour but de récompenser les enfants sages et de punir ceux qui ne l’ont pas été durant l’année.</a:t>
            </a:r>
          </a:p>
        </p:txBody>
      </p:sp>
      <p:pic>
        <p:nvPicPr>
          <p:cNvPr id="13314" name="Picture 2" descr="https://3.bp.blogspot.com/_gx8v8K6H8Rg/TPu8iOrJ8NI/AAAAAAAAB0A/djDrvPQe4B4/s400/knecht%2Bruprec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988840"/>
            <a:ext cx="3386948" cy="3793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fr-FR" b="1" dirty="0"/>
              <a:t>Tradition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268760"/>
            <a:ext cx="8435280" cy="1080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dirty="0"/>
              <a:t>Le soir du 5 décembre les enfants placent devant leur porte leurs souliers qu’ils ont nettoyés avec soins.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67544" y="3140968"/>
            <a:ext cx="46805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fr-FR" sz="3200" dirty="0"/>
              <a:t>Pour les enfants sages Sankt Nikolaus dépose des friandises, du chocolat ou du pain d’épice.</a:t>
            </a:r>
          </a:p>
        </p:txBody>
      </p:sp>
      <p:pic>
        <p:nvPicPr>
          <p:cNvPr id="2050" name="Picture 2" descr="https://lh3.googleusercontent.com/proxy/HffnPAlFNTElzP3FdMFB6qwSFv1ehgk39xZp5S3YR0GJf1gPQb070u7En_Y09uuqWMjKdHAL8vQMSwNZ83cG2UGEh31tXu7D_tpqqi6Me5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668526"/>
            <a:ext cx="2376264" cy="37092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628800"/>
            <a:ext cx="4176464" cy="5976664"/>
          </a:xfrm>
        </p:spPr>
        <p:txBody>
          <a:bodyPr/>
          <a:lstStyle/>
          <a:p>
            <a:pPr>
              <a:buNone/>
            </a:pPr>
            <a:r>
              <a:rPr lang="fr-FR" dirty="0"/>
              <a:t>Mais les enfants les plus désobéissants auront la déception d’avoir du charbon dans leurs souliers ou même rien du tout.</a:t>
            </a:r>
          </a:p>
        </p:txBody>
      </p:sp>
      <p:pic>
        <p:nvPicPr>
          <p:cNvPr id="1026" name="Picture 2" descr="https://img.zeit.de/2019/51/die-rute-wird-berechnet-bild-10/wide__450x253__mobi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556792"/>
            <a:ext cx="5310869" cy="2985890"/>
          </a:xfrm>
          <a:prstGeom prst="rect">
            <a:avLst/>
          </a:prstGeom>
          <a:noFill/>
        </p:spPr>
      </p:pic>
      <p:pic>
        <p:nvPicPr>
          <p:cNvPr id="4" name="Image 3" descr="Une image contenant gâteau, table, anniversaire, assis&#10;&#10;Description générée automatiquement">
            <a:extLst>
              <a:ext uri="{FF2B5EF4-FFF2-40B4-BE49-F238E27FC236}">
                <a16:creationId xmlns:a16="http://schemas.microsoft.com/office/drawing/2014/main" id="{66172CF0-9E8C-4BAD-8735-6CC9D788B8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196752"/>
            <a:ext cx="2520305" cy="35604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5569"/>
            <a:ext cx="8229600" cy="1143000"/>
          </a:xfrm>
        </p:spPr>
        <p:txBody>
          <a:bodyPr/>
          <a:lstStyle/>
          <a:p>
            <a:r>
              <a:rPr lang="fr-FR" dirty="0">
                <a:latin typeface="Daytona" panose="020B0604020202020204" pitchFamily="34" charset="0"/>
              </a:rPr>
              <a:t>Qui est Sankt Nikolaus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400" y="1196752"/>
            <a:ext cx="7715200" cy="50251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Sankt Nikolaus est né le 15 Mars 270 </a:t>
            </a:r>
            <a:r>
              <a:rPr lang="fr-F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ap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 J-C à </a:t>
            </a:r>
            <a:r>
              <a:rPr lang="fr-FR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Patara</a:t>
            </a: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Il fut l’évêque de Myre, en Lycie située dans l’actuelle Turquie.</a:t>
            </a:r>
          </a:p>
          <a:p>
            <a:pPr marL="0" indent="0">
              <a:buNone/>
            </a:pPr>
            <a:r>
              <a:rPr lang="fr-FR" sz="2800" dirty="0">
                <a:latin typeface="Calibri" panose="020F0502020204030204" pitchFamily="34" charset="0"/>
                <a:cs typeface="Calibri" panose="020F0502020204030204" pitchFamily="34" charset="0"/>
              </a:rPr>
              <a:t>Il a une grande barbe blanche, </a:t>
            </a:r>
            <a:r>
              <a:rPr lang="fr-FR" sz="2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une tunique rouge, mais également la mitre et la crosse épiscopales </a:t>
            </a:r>
            <a:endParaRPr lang="fr-F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30E596B-6C72-47A5-B3E6-8CA335F02E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943894"/>
            <a:ext cx="1307044" cy="3008164"/>
          </a:xfrm>
          <a:prstGeom prst="rect">
            <a:avLst/>
          </a:prstGeom>
        </p:spPr>
      </p:pic>
      <p:pic>
        <p:nvPicPr>
          <p:cNvPr id="7" name="Image 6" descr="Une image contenant tapis, boîte&#10;&#10;Description générée automatiquement">
            <a:extLst>
              <a:ext uri="{FF2B5EF4-FFF2-40B4-BE49-F238E27FC236}">
                <a16:creationId xmlns:a16="http://schemas.microsoft.com/office/drawing/2014/main" id="{05E2F7EB-FB87-4BB4-8318-7B35F05FBE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4204691"/>
            <a:ext cx="2747367" cy="27473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79" y="347471"/>
            <a:ext cx="8325612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845B9E3-E11A-4517-BE1D-06CAE1C12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85216"/>
            <a:ext cx="7886700" cy="1325563"/>
          </a:xfrm>
        </p:spPr>
        <p:txBody>
          <a:bodyPr>
            <a:normAutofit/>
          </a:bodyPr>
          <a:lstStyle/>
          <a:p>
            <a:r>
              <a:rPr lang="fr-FR">
                <a:solidFill>
                  <a:schemeClr val="bg1"/>
                </a:solidFill>
                <a:latin typeface="Aharoni" panose="020B0604020202020204" pitchFamily="2" charset="-79"/>
                <a:cs typeface="Aharoni" panose="020B0604020202020204" pitchFamily="2" charset="-79"/>
              </a:rPr>
              <a:t>La visite de Sankt Nikolaus </a:t>
            </a:r>
          </a:p>
        </p:txBody>
      </p:sp>
      <p:pic>
        <p:nvPicPr>
          <p:cNvPr id="7" name="Image 6" descr="Une image contenant personne, danseur, habillé, portant&#10;&#10;Description générée automatiquement">
            <a:extLst>
              <a:ext uri="{FF2B5EF4-FFF2-40B4-BE49-F238E27FC236}">
                <a16:creationId xmlns:a16="http://schemas.microsoft.com/office/drawing/2014/main" id="{E09C2294-D8C0-47CB-8981-AA163D891AF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97" b="-1"/>
          <a:stretch/>
        </p:blipFill>
        <p:spPr>
          <a:xfrm>
            <a:off x="630936" y="2516777"/>
            <a:ext cx="4677156" cy="3660185"/>
          </a:xfrm>
          <a:prstGeom prst="rect">
            <a:avLst/>
          </a:prstGeom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C4CE80-7244-4C1F-8A54-CC5493F75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112" y="2276873"/>
            <a:ext cx="2932952" cy="390009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FR" sz="2000" dirty="0"/>
              <a:t>Parfois Sankt Nikolaus vient rendre visite aux enfants.</a:t>
            </a:r>
          </a:p>
          <a:p>
            <a:pPr marL="0" indent="0">
              <a:buNone/>
            </a:pPr>
            <a:r>
              <a:rPr lang="fr-FR" sz="2000" dirty="0"/>
              <a:t>Il leur demande de lui réciter un poème ou de lui chanter une chanson alors il seront récompensés par une friandise. </a:t>
            </a:r>
          </a:p>
        </p:txBody>
      </p:sp>
    </p:spTree>
    <p:extLst>
      <p:ext uri="{BB962C8B-B14F-4D97-AF65-F5344CB8AC3E}">
        <p14:creationId xmlns:p14="http://schemas.microsoft.com/office/powerpoint/2010/main" val="11370351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181</Words>
  <Application>Microsoft Office PowerPoint</Application>
  <PresentationFormat>Affichage à l'écran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Aharoni</vt:lpstr>
      <vt:lpstr>Arial</vt:lpstr>
      <vt:lpstr>Britannic Bold</vt:lpstr>
      <vt:lpstr>Calibri</vt:lpstr>
      <vt:lpstr>Daytona</vt:lpstr>
      <vt:lpstr>Thème Office</vt:lpstr>
      <vt:lpstr>Sankt Nikolaus</vt:lpstr>
      <vt:lpstr>Tradition</vt:lpstr>
      <vt:lpstr>Présentation PowerPoint</vt:lpstr>
      <vt:lpstr>Qui est Sankt Nikolaus ?</vt:lpstr>
      <vt:lpstr>La visite de Sankt Nikolaus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Sankt Nikolaus</dc:title>
  <dc:creator>Yves Marquet</dc:creator>
  <cp:lastModifiedBy>Yves Marquet</cp:lastModifiedBy>
  <cp:revision>2</cp:revision>
  <dcterms:created xsi:type="dcterms:W3CDTF">2020-12-03T18:01:06Z</dcterms:created>
  <dcterms:modified xsi:type="dcterms:W3CDTF">2020-12-03T18:05:09Z</dcterms:modified>
</cp:coreProperties>
</file>