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1" r:id="rId4"/>
    <p:sldId id="285" r:id="rId5"/>
    <p:sldId id="277" r:id="rId6"/>
    <p:sldId id="280" r:id="rId7"/>
    <p:sldId id="284" r:id="rId8"/>
    <p:sldId id="276" r:id="rId9"/>
    <p:sldId id="282" r:id="rId10"/>
    <p:sldId id="278" r:id="rId11"/>
    <p:sldId id="279" r:id="rId12"/>
    <p:sldId id="286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1D9D9A-233F-43FC-ADF0-FE25DA48B19B}" v="155" dt="2021-12-20T22:32:04.3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élie Cordier" userId="37c53194fa912d34" providerId="LiveId" clId="{4F1D9D9A-233F-43FC-ADF0-FE25DA48B19B}"/>
    <pc:docChg chg="undo custSel delSld modSld">
      <pc:chgData name="Amélie Cordier" userId="37c53194fa912d34" providerId="LiveId" clId="{4F1D9D9A-233F-43FC-ADF0-FE25DA48B19B}" dt="2021-12-21T14:00:17.789" v="104" actId="2696"/>
      <pc:docMkLst>
        <pc:docMk/>
      </pc:docMkLst>
      <pc:sldChg chg="modSp mod">
        <pc:chgData name="Amélie Cordier" userId="37c53194fa912d34" providerId="LiveId" clId="{4F1D9D9A-233F-43FC-ADF0-FE25DA48B19B}" dt="2021-12-20T22:22:51.520" v="79" actId="14100"/>
        <pc:sldMkLst>
          <pc:docMk/>
          <pc:sldMk cId="1435338421" sldId="256"/>
        </pc:sldMkLst>
        <pc:picChg chg="mod">
          <ac:chgData name="Amélie Cordier" userId="37c53194fa912d34" providerId="LiveId" clId="{4F1D9D9A-233F-43FC-ADF0-FE25DA48B19B}" dt="2021-12-20T22:22:51.520" v="79" actId="14100"/>
          <ac:picMkLst>
            <pc:docMk/>
            <pc:sldMk cId="1435338421" sldId="256"/>
            <ac:picMk id="7" creationId="{02EDBE63-B78F-4B62-BCD3-4B6F51FEA3FA}"/>
          </ac:picMkLst>
        </pc:picChg>
      </pc:sldChg>
      <pc:sldChg chg="modSp del mod">
        <pc:chgData name="Amélie Cordier" userId="37c53194fa912d34" providerId="LiveId" clId="{4F1D9D9A-233F-43FC-ADF0-FE25DA48B19B}" dt="2021-12-21T13:50:46.016" v="94" actId="2696"/>
        <pc:sldMkLst>
          <pc:docMk/>
          <pc:sldMk cId="3524859933" sldId="257"/>
        </pc:sldMkLst>
        <pc:picChg chg="mod modCrop">
          <ac:chgData name="Amélie Cordier" userId="37c53194fa912d34" providerId="LiveId" clId="{4F1D9D9A-233F-43FC-ADF0-FE25DA48B19B}" dt="2021-12-20T22:14:02.116" v="39" actId="732"/>
          <ac:picMkLst>
            <pc:docMk/>
            <pc:sldMk cId="3524859933" sldId="257"/>
            <ac:picMk id="3" creationId="{32B7786B-EAC2-47A9-BA9B-5C54EB9453CE}"/>
          </ac:picMkLst>
        </pc:picChg>
      </pc:sldChg>
      <pc:sldChg chg="modSp del mod">
        <pc:chgData name="Amélie Cordier" userId="37c53194fa912d34" providerId="LiveId" clId="{4F1D9D9A-233F-43FC-ADF0-FE25DA48B19B}" dt="2021-12-21T13:51:14.417" v="95" actId="2696"/>
        <pc:sldMkLst>
          <pc:docMk/>
          <pc:sldMk cId="2437539433" sldId="258"/>
        </pc:sldMkLst>
        <pc:picChg chg="mod modCrop">
          <ac:chgData name="Amélie Cordier" userId="37c53194fa912d34" providerId="LiveId" clId="{4F1D9D9A-233F-43FC-ADF0-FE25DA48B19B}" dt="2021-12-20T22:25:01.860" v="80" actId="732"/>
          <ac:picMkLst>
            <pc:docMk/>
            <pc:sldMk cId="2437539433" sldId="258"/>
            <ac:picMk id="6" creationId="{017C1147-5276-4C60-88BB-F417C3CDB9D8}"/>
          </ac:picMkLst>
        </pc:picChg>
      </pc:sldChg>
      <pc:sldChg chg="modSp del mod">
        <pc:chgData name="Amélie Cordier" userId="37c53194fa912d34" providerId="LiveId" clId="{4F1D9D9A-233F-43FC-ADF0-FE25DA48B19B}" dt="2021-12-21T13:49:46.444" v="92" actId="2696"/>
        <pc:sldMkLst>
          <pc:docMk/>
          <pc:sldMk cId="2255445934" sldId="259"/>
        </pc:sldMkLst>
        <pc:picChg chg="mod modCrop">
          <ac:chgData name="Amélie Cordier" userId="37c53194fa912d34" providerId="LiveId" clId="{4F1D9D9A-233F-43FC-ADF0-FE25DA48B19B}" dt="2021-12-20T22:10:07.523" v="14" actId="732"/>
          <ac:picMkLst>
            <pc:docMk/>
            <pc:sldMk cId="2255445934" sldId="259"/>
            <ac:picMk id="11" creationId="{94AB080E-EDB8-4B19-BD8B-8FB746B2C25F}"/>
          </ac:picMkLst>
        </pc:picChg>
      </pc:sldChg>
      <pc:sldChg chg="modSp del mod">
        <pc:chgData name="Amélie Cordier" userId="37c53194fa912d34" providerId="LiveId" clId="{4F1D9D9A-233F-43FC-ADF0-FE25DA48B19B}" dt="2021-12-21T13:52:29.176" v="97" actId="2696"/>
        <pc:sldMkLst>
          <pc:docMk/>
          <pc:sldMk cId="3816736220" sldId="260"/>
        </pc:sldMkLst>
        <pc:picChg chg="mod modCrop">
          <ac:chgData name="Amélie Cordier" userId="37c53194fa912d34" providerId="LiveId" clId="{4F1D9D9A-233F-43FC-ADF0-FE25DA48B19B}" dt="2021-12-20T22:27:30.511" v="84" actId="732"/>
          <ac:picMkLst>
            <pc:docMk/>
            <pc:sldMk cId="3816736220" sldId="260"/>
            <ac:picMk id="3" creationId="{8EF5F10B-4BD6-4BA9-B60C-5CFD631F434E}"/>
          </ac:picMkLst>
        </pc:picChg>
      </pc:sldChg>
      <pc:sldChg chg="del">
        <pc:chgData name="Amélie Cordier" userId="37c53194fa912d34" providerId="LiveId" clId="{4F1D9D9A-233F-43FC-ADF0-FE25DA48B19B}" dt="2021-12-21T13:58:09.314" v="101" actId="2696"/>
        <pc:sldMkLst>
          <pc:docMk/>
          <pc:sldMk cId="1784699586" sldId="261"/>
        </pc:sldMkLst>
      </pc:sldChg>
      <pc:sldChg chg="del">
        <pc:chgData name="Amélie Cordier" userId="37c53194fa912d34" providerId="LiveId" clId="{4F1D9D9A-233F-43FC-ADF0-FE25DA48B19B}" dt="2021-12-21T13:58:09.314" v="101" actId="2696"/>
        <pc:sldMkLst>
          <pc:docMk/>
          <pc:sldMk cId="1299354519" sldId="262"/>
        </pc:sldMkLst>
      </pc:sldChg>
      <pc:sldChg chg="del">
        <pc:chgData name="Amélie Cordier" userId="37c53194fa912d34" providerId="LiveId" clId="{4F1D9D9A-233F-43FC-ADF0-FE25DA48B19B}" dt="2021-12-21T13:52:08.190" v="96" actId="2696"/>
        <pc:sldMkLst>
          <pc:docMk/>
          <pc:sldMk cId="1270491577" sldId="263"/>
        </pc:sldMkLst>
      </pc:sldChg>
      <pc:sldChg chg="modSp del mod">
        <pc:chgData name="Amélie Cordier" userId="37c53194fa912d34" providerId="LiveId" clId="{4F1D9D9A-233F-43FC-ADF0-FE25DA48B19B}" dt="2021-12-21T13:50:29.605" v="93" actId="2696"/>
        <pc:sldMkLst>
          <pc:docMk/>
          <pc:sldMk cId="1852980813" sldId="264"/>
        </pc:sldMkLst>
        <pc:picChg chg="mod modCrop">
          <ac:chgData name="Amélie Cordier" userId="37c53194fa912d34" providerId="LiveId" clId="{4F1D9D9A-233F-43FC-ADF0-FE25DA48B19B}" dt="2021-12-20T22:10:16.970" v="15" actId="732"/>
          <ac:picMkLst>
            <pc:docMk/>
            <pc:sldMk cId="1852980813" sldId="264"/>
            <ac:picMk id="3" creationId="{AA45A9E9-1EC5-4381-A1E9-CABA80603BD9}"/>
          </ac:picMkLst>
        </pc:picChg>
      </pc:sldChg>
      <pc:sldChg chg="del">
        <pc:chgData name="Amélie Cordier" userId="37c53194fa912d34" providerId="LiveId" clId="{4F1D9D9A-233F-43FC-ADF0-FE25DA48B19B}" dt="2021-12-21T13:59:54.018" v="103" actId="2696"/>
        <pc:sldMkLst>
          <pc:docMk/>
          <pc:sldMk cId="608892165" sldId="265"/>
        </pc:sldMkLst>
      </pc:sldChg>
      <pc:sldChg chg="modSp del mod">
        <pc:chgData name="Amélie Cordier" userId="37c53194fa912d34" providerId="LiveId" clId="{4F1D9D9A-233F-43FC-ADF0-FE25DA48B19B}" dt="2021-12-21T13:57:08.441" v="99" actId="2696"/>
        <pc:sldMkLst>
          <pc:docMk/>
          <pc:sldMk cId="3961631951" sldId="266"/>
        </pc:sldMkLst>
        <pc:picChg chg="mod modCrop">
          <ac:chgData name="Amélie Cordier" userId="37c53194fa912d34" providerId="LiveId" clId="{4F1D9D9A-233F-43FC-ADF0-FE25DA48B19B}" dt="2021-12-20T22:09:04.338" v="12" actId="732"/>
          <ac:picMkLst>
            <pc:docMk/>
            <pc:sldMk cId="3961631951" sldId="266"/>
            <ac:picMk id="5" creationId="{08493583-555D-45FB-9C92-05F4BDFA9E35}"/>
          </ac:picMkLst>
        </pc:picChg>
        <pc:picChg chg="mod modCrop">
          <ac:chgData name="Amélie Cordier" userId="37c53194fa912d34" providerId="LiveId" clId="{4F1D9D9A-233F-43FC-ADF0-FE25DA48B19B}" dt="2021-12-20T22:08:50.096" v="10" actId="732"/>
          <ac:picMkLst>
            <pc:docMk/>
            <pc:sldMk cId="3961631951" sldId="266"/>
            <ac:picMk id="11" creationId="{77A77CF9-F65E-49AB-88F0-5D9F9DDD31FE}"/>
          </ac:picMkLst>
        </pc:picChg>
      </pc:sldChg>
      <pc:sldChg chg="del">
        <pc:chgData name="Amélie Cordier" userId="37c53194fa912d34" providerId="LiveId" clId="{4F1D9D9A-233F-43FC-ADF0-FE25DA48B19B}" dt="2021-12-21T13:57:08.441" v="99" actId="2696"/>
        <pc:sldMkLst>
          <pc:docMk/>
          <pc:sldMk cId="1818668656" sldId="267"/>
        </pc:sldMkLst>
      </pc:sldChg>
      <pc:sldChg chg="modSp del mod">
        <pc:chgData name="Amélie Cordier" userId="37c53194fa912d34" providerId="LiveId" clId="{4F1D9D9A-233F-43FC-ADF0-FE25DA48B19B}" dt="2021-12-21T13:56:50.596" v="98" actId="2696"/>
        <pc:sldMkLst>
          <pc:docMk/>
          <pc:sldMk cId="848605573" sldId="268"/>
        </pc:sldMkLst>
        <pc:picChg chg="mod modCrop">
          <ac:chgData name="Amélie Cordier" userId="37c53194fa912d34" providerId="LiveId" clId="{4F1D9D9A-233F-43FC-ADF0-FE25DA48B19B}" dt="2021-12-20T22:07:30.656" v="5" actId="732"/>
          <ac:picMkLst>
            <pc:docMk/>
            <pc:sldMk cId="848605573" sldId="268"/>
            <ac:picMk id="5" creationId="{CA915BC3-45B4-44BE-B180-677828CD6E35}"/>
          </ac:picMkLst>
        </pc:picChg>
      </pc:sldChg>
      <pc:sldChg chg="del">
        <pc:chgData name="Amélie Cordier" userId="37c53194fa912d34" providerId="LiveId" clId="{4F1D9D9A-233F-43FC-ADF0-FE25DA48B19B}" dt="2021-12-21T13:59:54.018" v="103" actId="2696"/>
        <pc:sldMkLst>
          <pc:docMk/>
          <pc:sldMk cId="3050658235" sldId="269"/>
        </pc:sldMkLst>
      </pc:sldChg>
      <pc:sldChg chg="del">
        <pc:chgData name="Amélie Cordier" userId="37c53194fa912d34" providerId="LiveId" clId="{4F1D9D9A-233F-43FC-ADF0-FE25DA48B19B}" dt="2021-12-21T13:59:54.018" v="103" actId="2696"/>
        <pc:sldMkLst>
          <pc:docMk/>
          <pc:sldMk cId="623235308" sldId="270"/>
        </pc:sldMkLst>
      </pc:sldChg>
      <pc:sldChg chg="del">
        <pc:chgData name="Amélie Cordier" userId="37c53194fa912d34" providerId="LiveId" clId="{4F1D9D9A-233F-43FC-ADF0-FE25DA48B19B}" dt="2021-12-21T13:59:27.734" v="102" actId="2696"/>
        <pc:sldMkLst>
          <pc:docMk/>
          <pc:sldMk cId="1622619411" sldId="271"/>
        </pc:sldMkLst>
      </pc:sldChg>
      <pc:sldChg chg="modSp del mod">
        <pc:chgData name="Amélie Cordier" userId="37c53194fa912d34" providerId="LiveId" clId="{4F1D9D9A-233F-43FC-ADF0-FE25DA48B19B}" dt="2021-12-21T13:57:29.803" v="100" actId="2696"/>
        <pc:sldMkLst>
          <pc:docMk/>
          <pc:sldMk cId="3243872656" sldId="272"/>
        </pc:sldMkLst>
        <pc:picChg chg="mod modCrop">
          <ac:chgData name="Amélie Cordier" userId="37c53194fa912d34" providerId="LiveId" clId="{4F1D9D9A-233F-43FC-ADF0-FE25DA48B19B}" dt="2021-12-20T22:12:38.978" v="28" actId="732"/>
          <ac:picMkLst>
            <pc:docMk/>
            <pc:sldMk cId="3243872656" sldId="272"/>
            <ac:picMk id="5" creationId="{F61D1060-0CE8-4BFA-87CE-B846E34E512A}"/>
          </ac:picMkLst>
        </pc:picChg>
      </pc:sldChg>
      <pc:sldChg chg="modSp del mod">
        <pc:chgData name="Amélie Cordier" userId="37c53194fa912d34" providerId="LiveId" clId="{4F1D9D9A-233F-43FC-ADF0-FE25DA48B19B}" dt="2021-12-21T14:00:17.789" v="104" actId="2696"/>
        <pc:sldMkLst>
          <pc:docMk/>
          <pc:sldMk cId="537599269" sldId="273"/>
        </pc:sldMkLst>
        <pc:picChg chg="mod modCrop">
          <ac:chgData name="Amélie Cordier" userId="37c53194fa912d34" providerId="LiveId" clId="{4F1D9D9A-233F-43FC-ADF0-FE25DA48B19B}" dt="2021-12-20T22:18:33.413" v="55" actId="732"/>
          <ac:picMkLst>
            <pc:docMk/>
            <pc:sldMk cId="537599269" sldId="273"/>
            <ac:picMk id="5" creationId="{68E7C17F-A76B-4728-8A76-F5E7338D35DC}"/>
          </ac:picMkLst>
        </pc:picChg>
        <pc:picChg chg="mod modCrop">
          <ac:chgData name="Amélie Cordier" userId="37c53194fa912d34" providerId="LiveId" clId="{4F1D9D9A-233F-43FC-ADF0-FE25DA48B19B}" dt="2021-12-20T22:18:56.088" v="58" actId="732"/>
          <ac:picMkLst>
            <pc:docMk/>
            <pc:sldMk cId="537599269" sldId="273"/>
            <ac:picMk id="7" creationId="{8340DCCE-D803-4EE0-9F0D-1094ABC14F79}"/>
          </ac:picMkLst>
        </pc:picChg>
      </pc:sldChg>
      <pc:sldChg chg="del">
        <pc:chgData name="Amélie Cordier" userId="37c53194fa912d34" providerId="LiveId" clId="{4F1D9D9A-233F-43FC-ADF0-FE25DA48B19B}" dt="2021-12-21T14:00:17.789" v="104" actId="2696"/>
        <pc:sldMkLst>
          <pc:docMk/>
          <pc:sldMk cId="265378322" sldId="274"/>
        </pc:sldMkLst>
      </pc:sldChg>
      <pc:sldChg chg="del">
        <pc:chgData name="Amélie Cordier" userId="37c53194fa912d34" providerId="LiveId" clId="{4F1D9D9A-233F-43FC-ADF0-FE25DA48B19B}" dt="2021-12-21T13:51:14.417" v="95" actId="2696"/>
        <pc:sldMkLst>
          <pc:docMk/>
          <pc:sldMk cId="3798326713" sldId="275"/>
        </pc:sldMkLst>
      </pc:sldChg>
      <pc:sldChg chg="modSp mod">
        <pc:chgData name="Amélie Cordier" userId="37c53194fa912d34" providerId="LiveId" clId="{4F1D9D9A-233F-43FC-ADF0-FE25DA48B19B}" dt="2021-12-20T22:17:46.403" v="52" actId="732"/>
        <pc:sldMkLst>
          <pc:docMk/>
          <pc:sldMk cId="2286043051" sldId="276"/>
        </pc:sldMkLst>
        <pc:picChg chg="mod modCrop">
          <ac:chgData name="Amélie Cordier" userId="37c53194fa912d34" providerId="LiveId" clId="{4F1D9D9A-233F-43FC-ADF0-FE25DA48B19B}" dt="2021-12-20T22:17:46.403" v="52" actId="732"/>
          <ac:picMkLst>
            <pc:docMk/>
            <pc:sldMk cId="2286043051" sldId="276"/>
            <ac:picMk id="5" creationId="{517F14C3-BB30-4425-AF70-04675087C2CA}"/>
          </ac:picMkLst>
        </pc:picChg>
      </pc:sldChg>
      <pc:sldChg chg="modSp mod">
        <pc:chgData name="Amélie Cordier" userId="37c53194fa912d34" providerId="LiveId" clId="{4F1D9D9A-233F-43FC-ADF0-FE25DA48B19B}" dt="2021-12-20T22:16:28.130" v="47" actId="732"/>
        <pc:sldMkLst>
          <pc:docMk/>
          <pc:sldMk cId="2915296944" sldId="278"/>
        </pc:sldMkLst>
        <pc:picChg chg="mod modCrop">
          <ac:chgData name="Amélie Cordier" userId="37c53194fa912d34" providerId="LiveId" clId="{4F1D9D9A-233F-43FC-ADF0-FE25DA48B19B}" dt="2021-12-20T22:16:12.430" v="43" actId="732"/>
          <ac:picMkLst>
            <pc:docMk/>
            <pc:sldMk cId="2915296944" sldId="278"/>
            <ac:picMk id="5" creationId="{ED1B1DFD-5A59-4788-B3E8-6E90C3CE285C}"/>
          </ac:picMkLst>
        </pc:picChg>
        <pc:picChg chg="mod modCrop">
          <ac:chgData name="Amélie Cordier" userId="37c53194fa912d34" providerId="LiveId" clId="{4F1D9D9A-233F-43FC-ADF0-FE25DA48B19B}" dt="2021-12-20T22:16:28.130" v="47" actId="732"/>
          <ac:picMkLst>
            <pc:docMk/>
            <pc:sldMk cId="2915296944" sldId="278"/>
            <ac:picMk id="7" creationId="{E22CB940-9A36-4711-9B96-BFF19CA7EC47}"/>
          </ac:picMkLst>
        </pc:picChg>
      </pc:sldChg>
      <pc:sldChg chg="modSp mod">
        <pc:chgData name="Amélie Cordier" userId="37c53194fa912d34" providerId="LiveId" clId="{4F1D9D9A-233F-43FC-ADF0-FE25DA48B19B}" dt="2021-12-20T22:26:01.796" v="81" actId="732"/>
        <pc:sldMkLst>
          <pc:docMk/>
          <pc:sldMk cId="1660206776" sldId="281"/>
        </pc:sldMkLst>
        <pc:picChg chg="mod modCrop">
          <ac:chgData name="Amélie Cordier" userId="37c53194fa912d34" providerId="LiveId" clId="{4F1D9D9A-233F-43FC-ADF0-FE25DA48B19B}" dt="2021-12-20T22:26:01.796" v="81" actId="732"/>
          <ac:picMkLst>
            <pc:docMk/>
            <pc:sldMk cId="1660206776" sldId="281"/>
            <ac:picMk id="3" creationId="{585DD6C5-E20A-405C-9ACB-82D00D6E5D06}"/>
          </ac:picMkLst>
        </pc:picChg>
      </pc:sldChg>
      <pc:sldChg chg="modSp mod">
        <pc:chgData name="Amélie Cordier" userId="37c53194fa912d34" providerId="LiveId" clId="{4F1D9D9A-233F-43FC-ADF0-FE25DA48B19B}" dt="2021-12-20T22:17:18.616" v="48" actId="732"/>
        <pc:sldMkLst>
          <pc:docMk/>
          <pc:sldMk cId="2984191569" sldId="282"/>
        </pc:sldMkLst>
        <pc:picChg chg="mod modCrop">
          <ac:chgData name="Amélie Cordier" userId="37c53194fa912d34" providerId="LiveId" clId="{4F1D9D9A-233F-43FC-ADF0-FE25DA48B19B}" dt="2021-12-20T22:17:18.616" v="48" actId="732"/>
          <ac:picMkLst>
            <pc:docMk/>
            <pc:sldMk cId="2984191569" sldId="282"/>
            <ac:picMk id="7" creationId="{BC5D9B8D-0AAE-4639-B0B6-43644CDA3DED}"/>
          </ac:picMkLst>
        </pc:picChg>
      </pc:sldChg>
      <pc:sldChg chg="modSp mod">
        <pc:chgData name="Amélie Cordier" userId="37c53194fa912d34" providerId="LiveId" clId="{4F1D9D9A-233F-43FC-ADF0-FE25DA48B19B}" dt="2021-12-20T22:08:04.060" v="7" actId="732"/>
        <pc:sldMkLst>
          <pc:docMk/>
          <pc:sldMk cId="3917657892" sldId="283"/>
        </pc:sldMkLst>
        <pc:picChg chg="mod modCrop">
          <ac:chgData name="Amélie Cordier" userId="37c53194fa912d34" providerId="LiveId" clId="{4F1D9D9A-233F-43FC-ADF0-FE25DA48B19B}" dt="2021-12-20T22:08:04.060" v="7" actId="732"/>
          <ac:picMkLst>
            <pc:docMk/>
            <pc:sldMk cId="3917657892" sldId="283"/>
            <ac:picMk id="5" creationId="{B6648771-C3CA-4280-9BAE-A1D8AC44FE02}"/>
          </ac:picMkLst>
        </pc:picChg>
      </pc:sldChg>
      <pc:sldChg chg="modSp mod">
        <pc:chgData name="Amélie Cordier" userId="37c53194fa912d34" providerId="LiveId" clId="{4F1D9D9A-233F-43FC-ADF0-FE25DA48B19B}" dt="2021-12-20T22:28:35.014" v="91" actId="732"/>
        <pc:sldMkLst>
          <pc:docMk/>
          <pc:sldMk cId="3411295492" sldId="284"/>
        </pc:sldMkLst>
        <pc:picChg chg="mod modCrop">
          <ac:chgData name="Amélie Cordier" userId="37c53194fa912d34" providerId="LiveId" clId="{4F1D9D9A-233F-43FC-ADF0-FE25DA48B19B}" dt="2021-12-20T22:28:35.014" v="91" actId="732"/>
          <ac:picMkLst>
            <pc:docMk/>
            <pc:sldMk cId="3411295492" sldId="284"/>
            <ac:picMk id="5" creationId="{E67C83BC-03DA-40C1-8FD3-1F790B85412E}"/>
          </ac:picMkLst>
        </pc:picChg>
      </pc:sldChg>
      <pc:sldChg chg="modSp mod">
        <pc:chgData name="Amélie Cordier" userId="37c53194fa912d34" providerId="LiveId" clId="{4F1D9D9A-233F-43FC-ADF0-FE25DA48B19B}" dt="2021-12-20T22:15:41.356" v="41" actId="1076"/>
        <pc:sldMkLst>
          <pc:docMk/>
          <pc:sldMk cId="1440558538" sldId="286"/>
        </pc:sldMkLst>
        <pc:picChg chg="mod">
          <ac:chgData name="Amélie Cordier" userId="37c53194fa912d34" providerId="LiveId" clId="{4F1D9D9A-233F-43FC-ADF0-FE25DA48B19B}" dt="2021-12-20T22:15:41.356" v="41" actId="1076"/>
          <ac:picMkLst>
            <pc:docMk/>
            <pc:sldMk cId="1440558538" sldId="286"/>
            <ac:picMk id="5" creationId="{F4526AD2-6BD4-46C9-B390-AB219C6F80B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BC2E53-DE84-4E10-841D-56F9B7799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8655EC4-CB58-4F6C-A900-610ADC682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06481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0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2EDBE63-B78F-4B62-BCD3-4B6F51FEA3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26" y="2"/>
            <a:ext cx="4819650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D1B1DFD-5A59-4788-B3E8-6E90C3CE28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8" r="8363"/>
          <a:stretch/>
        </p:blipFill>
        <p:spPr>
          <a:xfrm>
            <a:off x="477983" y="131499"/>
            <a:ext cx="4433454" cy="648368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22CB940-9A36-4711-9B96-BFF19CA7EC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322" r="6608" b="39614"/>
          <a:stretch/>
        </p:blipFill>
        <p:spPr>
          <a:xfrm>
            <a:off x="6019800" y="548115"/>
            <a:ext cx="4523509" cy="3871485"/>
          </a:xfrm>
          <a:prstGeom prst="rect">
            <a:avLst/>
          </a:prstGeom>
        </p:spPr>
      </p:pic>
      <p:pic>
        <p:nvPicPr>
          <p:cNvPr id="2" name="Arthur 6C version 1">
            <a:hlinkClick r:id="" action="ppaction://media"/>
            <a:extLst>
              <a:ext uri="{FF2B5EF4-FFF2-40B4-BE49-F238E27FC236}">
                <a16:creationId xmlns:a16="http://schemas.microsoft.com/office/drawing/2014/main" id="{4FA6A106-D1ED-41CF-81C1-793A5D6FCA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9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19ED272-F7CE-4255-A448-2AFCF4F742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77" y="0"/>
            <a:ext cx="4747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526AD2-6BD4-46C9-B390-AB219C6F80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816810"/>
            <a:ext cx="9912927" cy="522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5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6648771-C3CA-4280-9BAE-A1D8AC44FE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r="8958"/>
          <a:stretch/>
        </p:blipFill>
        <p:spPr>
          <a:xfrm>
            <a:off x="383782" y="195190"/>
            <a:ext cx="4229782" cy="65789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3F6D1A-3A52-4C60-9D75-D14CC5D29B2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560" y="874643"/>
            <a:ext cx="6740658" cy="4826442"/>
          </a:xfrm>
          <a:prstGeom prst="rect">
            <a:avLst/>
          </a:prstGeom>
        </p:spPr>
      </p:pic>
      <p:pic>
        <p:nvPicPr>
          <p:cNvPr id="2" name="Lily rose Luna Le╠üa celya 2">
            <a:hlinkClick r:id="" action="ppaction://media"/>
            <a:extLst>
              <a:ext uri="{FF2B5EF4-FFF2-40B4-BE49-F238E27FC236}">
                <a16:creationId xmlns:a16="http://schemas.microsoft.com/office/drawing/2014/main" id="{347A618C-BE11-4899-A73F-96810BDC2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A2C57D-F5C0-4158-A861-EE9B23E6DD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005"/>
            <a:ext cx="5321573" cy="6597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85DD6C5-E20A-405C-9ACB-82D00D6E5D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61"/>
          <a:stretch/>
        </p:blipFill>
        <p:spPr>
          <a:xfrm>
            <a:off x="6580909" y="229166"/>
            <a:ext cx="4506405" cy="4717303"/>
          </a:xfrm>
          <a:prstGeom prst="rect">
            <a:avLst/>
          </a:prstGeom>
        </p:spPr>
      </p:pic>
      <p:pic>
        <p:nvPicPr>
          <p:cNvPr id="4" name="Matteo Ine╠Çs abigaelle">
            <a:hlinkClick r:id="" action="ppaction://media"/>
            <a:extLst>
              <a:ext uri="{FF2B5EF4-FFF2-40B4-BE49-F238E27FC236}">
                <a16:creationId xmlns:a16="http://schemas.microsoft.com/office/drawing/2014/main" id="{CE6D7DD0-1D89-48D2-BE6F-4C27371D9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0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50290C1-E728-420D-B5B6-6F82C0289F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618" y="226809"/>
            <a:ext cx="7952509" cy="612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3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BACA3F4-BF1E-4511-94BB-7F1D7D0A9C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3" y="280919"/>
            <a:ext cx="4978656" cy="640747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64A400-12C5-48A1-B1FC-76A59F1AAE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0919"/>
            <a:ext cx="4845299" cy="6388428"/>
          </a:xfrm>
          <a:prstGeom prst="rect">
            <a:avLst/>
          </a:prstGeom>
        </p:spPr>
      </p:pic>
      <p:pic>
        <p:nvPicPr>
          <p:cNvPr id="2" name="Maxime6Cversion2">
            <a:hlinkClick r:id="" action="ppaction://media"/>
            <a:extLst>
              <a:ext uri="{FF2B5EF4-FFF2-40B4-BE49-F238E27FC236}">
                <a16:creationId xmlns:a16="http://schemas.microsoft.com/office/drawing/2014/main" id="{3C9B9596-34CA-4FFF-923F-BD1FFD78D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4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C2DEF45-1493-4EB7-8327-24680E9235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91" y="0"/>
            <a:ext cx="9614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0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67C83BC-03DA-40C1-8FD3-1F790B8541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r="8279" b="15743"/>
          <a:stretch/>
        </p:blipFill>
        <p:spPr>
          <a:xfrm>
            <a:off x="478970" y="523966"/>
            <a:ext cx="4267201" cy="513660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5E251D-2621-445A-978A-7D320B74519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153" y="818164"/>
            <a:ext cx="6823424" cy="4759675"/>
          </a:xfrm>
          <a:prstGeom prst="rect">
            <a:avLst/>
          </a:prstGeom>
        </p:spPr>
      </p:pic>
      <p:pic>
        <p:nvPicPr>
          <p:cNvPr id="2" name="VAslemversion3">
            <a:hlinkClick r:id="" action="ppaction://media"/>
            <a:extLst>
              <a:ext uri="{FF2B5EF4-FFF2-40B4-BE49-F238E27FC236}">
                <a16:creationId xmlns:a16="http://schemas.microsoft.com/office/drawing/2014/main" id="{396208C9-A8AF-44B9-BB4D-9AB04EA26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17F14C3-BB30-4425-AF70-04675087C2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" r="7623"/>
          <a:stretch/>
        </p:blipFill>
        <p:spPr>
          <a:xfrm>
            <a:off x="325582" y="240950"/>
            <a:ext cx="4308763" cy="65154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5E6D88-A5EF-4405-AC77-0809E42A35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168" y="63893"/>
            <a:ext cx="4835309" cy="6858000"/>
          </a:xfrm>
          <a:prstGeom prst="rect">
            <a:avLst/>
          </a:prstGeom>
        </p:spPr>
      </p:pic>
      <p:pic>
        <p:nvPicPr>
          <p:cNvPr id="2" name="Meline 6C version 2 la meilleure">
            <a:hlinkClick r:id="" action="ppaction://media"/>
            <a:extLst>
              <a:ext uri="{FF2B5EF4-FFF2-40B4-BE49-F238E27FC236}">
                <a16:creationId xmlns:a16="http://schemas.microsoft.com/office/drawing/2014/main" id="{FD40CD36-1096-4B5C-B1DE-C63917869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4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C5D9B8D-0AAE-4639-B0B6-43644CDA3D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5" b="26635"/>
          <a:stretch/>
        </p:blipFill>
        <p:spPr>
          <a:xfrm>
            <a:off x="353095" y="837108"/>
            <a:ext cx="4806462" cy="435141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EA21589-F53E-429B-BF4F-C9922E3604F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39" y="0"/>
            <a:ext cx="4806462" cy="6858000"/>
          </a:xfrm>
          <a:prstGeom prst="rect">
            <a:avLst/>
          </a:prstGeom>
        </p:spPr>
      </p:pic>
      <p:pic>
        <p:nvPicPr>
          <p:cNvPr id="2" name="Time╠üo Jordan Jessy Joris 3">
            <a:hlinkClick r:id="" action="ppaction://media"/>
            <a:extLst>
              <a:ext uri="{FF2B5EF4-FFF2-40B4-BE49-F238E27FC236}">
                <a16:creationId xmlns:a16="http://schemas.microsoft.com/office/drawing/2014/main" id="{F946ED78-9FA8-44D1-AF1F-09D99CBF9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9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0</Words>
  <Application>Microsoft Office PowerPoint</Application>
  <PresentationFormat>Grand écran</PresentationFormat>
  <Paragraphs>0</Paragraphs>
  <Slides>12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Amélie Cordier</dc:creator>
  <cp:lastModifiedBy>Amélie Cordier</cp:lastModifiedBy>
  <cp:revision>10</cp:revision>
  <dcterms:created xsi:type="dcterms:W3CDTF">2021-12-19T20:07:13Z</dcterms:created>
  <dcterms:modified xsi:type="dcterms:W3CDTF">2021-12-21T14:00:21Z</dcterms:modified>
</cp:coreProperties>
</file>