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77" r:id="rId4"/>
    <p:sldId id="259" r:id="rId5"/>
    <p:sldId id="264" r:id="rId6"/>
    <p:sldId id="260" r:id="rId7"/>
    <p:sldId id="263" r:id="rId8"/>
    <p:sldId id="265" r:id="rId9"/>
    <p:sldId id="261" r:id="rId10"/>
    <p:sldId id="262" r:id="rId11"/>
    <p:sldId id="286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431520-2541-4D79-AD33-44D6A0894CAB}" v="10" dt="2021-12-21T13:59:02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élie Cordier" userId="37c53194fa912d34" providerId="LiveId" clId="{DA431520-2541-4D79-AD33-44D6A0894CAB}"/>
    <pc:docChg chg="undo custSel addSld delSld modSld sldOrd">
      <pc:chgData name="Amélie Cordier" userId="37c53194fa912d34" providerId="LiveId" clId="{DA431520-2541-4D79-AD33-44D6A0894CAB}" dt="2021-12-21T13:59:02.431" v="327"/>
      <pc:docMkLst>
        <pc:docMk/>
      </pc:docMkLst>
      <pc:sldChg chg="addSp delSp modSp new del mod chgLayout">
        <pc:chgData name="Amélie Cordier" userId="37c53194fa912d34" providerId="LiveId" clId="{DA431520-2541-4D79-AD33-44D6A0894CAB}" dt="2021-12-21T13:48:34.521" v="300" actId="47"/>
        <pc:sldMkLst>
          <pc:docMk/>
          <pc:sldMk cId="1435338421" sldId="256"/>
        </pc:sldMkLst>
        <pc:spChg chg="del">
          <ac:chgData name="Amélie Cordier" userId="37c53194fa912d34" providerId="LiveId" clId="{DA431520-2541-4D79-AD33-44D6A0894CAB}" dt="2021-12-19T20:07:25.446" v="1" actId="700"/>
          <ac:spMkLst>
            <pc:docMk/>
            <pc:sldMk cId="1435338421" sldId="256"/>
            <ac:spMk id="2" creationId="{C47F9F70-8638-41AE-B51C-36C2FE3CFAB4}"/>
          </ac:spMkLst>
        </pc:spChg>
        <pc:spChg chg="del">
          <ac:chgData name="Amélie Cordier" userId="37c53194fa912d34" providerId="LiveId" clId="{DA431520-2541-4D79-AD33-44D6A0894CAB}" dt="2021-12-19T20:07:25.446" v="1" actId="700"/>
          <ac:spMkLst>
            <pc:docMk/>
            <pc:sldMk cId="1435338421" sldId="256"/>
            <ac:spMk id="3" creationId="{C0D343B4-CE9C-4941-B0A4-405C0175BF7F}"/>
          </ac:spMkLst>
        </pc:spChg>
        <pc:spChg chg="add del mod ord">
          <ac:chgData name="Amélie Cordier" userId="37c53194fa912d34" providerId="LiveId" clId="{DA431520-2541-4D79-AD33-44D6A0894CAB}" dt="2021-12-19T22:21:35.153" v="274" actId="478"/>
          <ac:spMkLst>
            <pc:docMk/>
            <pc:sldMk cId="1435338421" sldId="256"/>
            <ac:spMk id="4" creationId="{1B23A7C4-DBC0-408C-B518-0DBF3CDF006F}"/>
          </ac:spMkLst>
        </pc:spChg>
        <pc:spChg chg="add del mod ord">
          <ac:chgData name="Amélie Cordier" userId="37c53194fa912d34" providerId="LiveId" clId="{DA431520-2541-4D79-AD33-44D6A0894CAB}" dt="2021-12-19T22:21:38.851" v="275" actId="478"/>
          <ac:spMkLst>
            <pc:docMk/>
            <pc:sldMk cId="1435338421" sldId="256"/>
            <ac:spMk id="5" creationId="{4903F5F0-4663-458E-9274-5D300D9EB70D}"/>
          </ac:spMkLst>
        </pc:spChg>
        <pc:picChg chg="add">
          <ac:chgData name="Amélie Cordier" userId="37c53194fa912d34" providerId="LiveId" clId="{DA431520-2541-4D79-AD33-44D6A0894CAB}" dt="2021-12-19T20:10:09.168" v="2" actId="22"/>
          <ac:picMkLst>
            <pc:docMk/>
            <pc:sldMk cId="1435338421" sldId="256"/>
            <ac:picMk id="7" creationId="{02EDBE63-B78F-4B62-BCD3-4B6F51FEA3FA}"/>
          </ac:picMkLst>
        </pc:picChg>
      </pc:sldChg>
      <pc:sldChg chg="delSp new del mod">
        <pc:chgData name="Amélie Cordier" userId="37c53194fa912d34" providerId="LiveId" clId="{DA431520-2541-4D79-AD33-44D6A0894CAB}" dt="2021-12-21T13:49:19.356" v="305" actId="47"/>
        <pc:sldMkLst>
          <pc:docMk/>
          <pc:sldMk cId="1930184877" sldId="256"/>
        </pc:sldMkLst>
        <pc:spChg chg="del">
          <ac:chgData name="Amélie Cordier" userId="37c53194fa912d34" providerId="LiveId" clId="{DA431520-2541-4D79-AD33-44D6A0894CAB}" dt="2021-12-21T13:48:56.398" v="302" actId="478"/>
          <ac:spMkLst>
            <pc:docMk/>
            <pc:sldMk cId="1930184877" sldId="256"/>
            <ac:spMk id="2" creationId="{26B1E28E-E652-479C-A2C9-F9279C31885E}"/>
          </ac:spMkLst>
        </pc:spChg>
        <pc:spChg chg="del">
          <ac:chgData name="Amélie Cordier" userId="37c53194fa912d34" providerId="LiveId" clId="{DA431520-2541-4D79-AD33-44D6A0894CAB}" dt="2021-12-21T13:49:03.712" v="303" actId="478"/>
          <ac:spMkLst>
            <pc:docMk/>
            <pc:sldMk cId="1930184877" sldId="256"/>
            <ac:spMk id="3" creationId="{EF747AC2-DEED-4263-B93F-17E135701F4A}"/>
          </ac:spMkLst>
        </pc:spChg>
      </pc:sldChg>
      <pc:sldChg chg="add">
        <pc:chgData name="Amélie Cordier" userId="37c53194fa912d34" providerId="LiveId" clId="{DA431520-2541-4D79-AD33-44D6A0894CAB}" dt="2021-12-21T13:49:07.258" v="304"/>
        <pc:sldMkLst>
          <pc:docMk/>
          <pc:sldMk cId="1435338421" sldId="257"/>
        </pc:sldMkLst>
      </pc:sldChg>
      <pc:sldChg chg="addSp delSp modSp new del mod">
        <pc:chgData name="Amélie Cordier" userId="37c53194fa912d34" providerId="LiveId" clId="{DA431520-2541-4D79-AD33-44D6A0894CAB}" dt="2021-12-21T13:48:34.308" v="299" actId="47"/>
        <pc:sldMkLst>
          <pc:docMk/>
          <pc:sldMk cId="3524859933" sldId="257"/>
        </pc:sldMkLst>
        <pc:spChg chg="del mod">
          <ac:chgData name="Amélie Cordier" userId="37c53194fa912d34" providerId="LiveId" clId="{DA431520-2541-4D79-AD33-44D6A0894CAB}" dt="2021-12-19T20:18:21.877" v="15" actId="478"/>
          <ac:spMkLst>
            <pc:docMk/>
            <pc:sldMk cId="3524859933" sldId="257"/>
            <ac:spMk id="2" creationId="{5A6272B1-5319-455B-A8FA-9D1BA46915A2}"/>
          </ac:spMkLst>
        </pc:spChg>
        <pc:spChg chg="del">
          <ac:chgData name="Amélie Cordier" userId="37c53194fa912d34" providerId="LiveId" clId="{DA431520-2541-4D79-AD33-44D6A0894CAB}" dt="2021-12-19T20:15:19.045" v="5" actId="478"/>
          <ac:spMkLst>
            <pc:docMk/>
            <pc:sldMk cId="3524859933" sldId="257"/>
            <ac:spMk id="3" creationId="{8F23F2DA-F219-4C8B-984C-3B052911CE73}"/>
          </ac:spMkLst>
        </pc:spChg>
        <pc:spChg chg="add del mod">
          <ac:chgData name="Amélie Cordier" userId="37c53194fa912d34" providerId="LiveId" clId="{DA431520-2541-4D79-AD33-44D6A0894CAB}" dt="2021-12-19T20:18:23.998" v="16" actId="478"/>
          <ac:spMkLst>
            <pc:docMk/>
            <pc:sldMk cId="3524859933" sldId="257"/>
            <ac:spMk id="5" creationId="{B119889B-BBF9-4D3C-9CB1-DC846DA2A9A4}"/>
          </ac:spMkLst>
        </pc:spChg>
        <pc:picChg chg="add del mod">
          <ac:chgData name="Amélie Cordier" userId="37c53194fa912d34" providerId="LiveId" clId="{DA431520-2541-4D79-AD33-44D6A0894CAB}" dt="2021-12-19T20:20:26.197" v="27" actId="478"/>
          <ac:picMkLst>
            <pc:docMk/>
            <pc:sldMk cId="3524859933" sldId="257"/>
            <ac:picMk id="7" creationId="{910F4CB3-25CE-470C-90EE-67AAF0EFDB81}"/>
          </ac:picMkLst>
        </pc:picChg>
        <pc:picChg chg="add mod modCrop">
          <ac:chgData name="Amélie Cordier" userId="37c53194fa912d34" providerId="LiveId" clId="{DA431520-2541-4D79-AD33-44D6A0894CAB}" dt="2021-12-19T20:19:42.817" v="26" actId="732"/>
          <ac:picMkLst>
            <pc:docMk/>
            <pc:sldMk cId="3524859933" sldId="257"/>
            <ac:picMk id="9" creationId="{BC8FFD01-B4F7-43B4-8E27-475C5C836FF8}"/>
          </ac:picMkLst>
        </pc:picChg>
        <pc:picChg chg="add del mod">
          <ac:chgData name="Amélie Cordier" userId="37c53194fa912d34" providerId="LiveId" clId="{DA431520-2541-4D79-AD33-44D6A0894CAB}" dt="2021-12-19T20:20:34.152" v="30" actId="478"/>
          <ac:picMkLst>
            <pc:docMk/>
            <pc:sldMk cId="3524859933" sldId="257"/>
            <ac:picMk id="11" creationId="{D14535CE-EB7F-431F-B80B-8FE9077630CF}"/>
          </ac:picMkLst>
        </pc:picChg>
        <pc:picChg chg="add mod">
          <ac:chgData name="Amélie Cordier" userId="37c53194fa912d34" providerId="LiveId" clId="{DA431520-2541-4D79-AD33-44D6A0894CAB}" dt="2021-12-19T20:21:18.946" v="45" actId="1035"/>
          <ac:picMkLst>
            <pc:docMk/>
            <pc:sldMk cId="3524859933" sldId="257"/>
            <ac:picMk id="13" creationId="{BC6D4C35-ECD5-4135-8078-E5279E955CEE}"/>
          </ac:picMkLst>
        </pc:picChg>
      </pc:sldChg>
      <pc:sldChg chg="addSp delSp modSp new add del mod">
        <pc:chgData name="Amélie Cordier" userId="37c53194fa912d34" providerId="LiveId" clId="{DA431520-2541-4D79-AD33-44D6A0894CAB}" dt="2021-12-21T13:58:48.732" v="325" actId="47"/>
        <pc:sldMkLst>
          <pc:docMk/>
          <pc:sldMk cId="2437539433" sldId="258"/>
        </pc:sldMkLst>
        <pc:spChg chg="del">
          <ac:chgData name="Amélie Cordier" userId="37c53194fa912d34" providerId="LiveId" clId="{DA431520-2541-4D79-AD33-44D6A0894CAB}" dt="2021-12-19T20:22:04.466" v="47" actId="478"/>
          <ac:spMkLst>
            <pc:docMk/>
            <pc:sldMk cId="2437539433" sldId="258"/>
            <ac:spMk id="2" creationId="{8080E809-9414-4047-8C5B-36987594287D}"/>
          </ac:spMkLst>
        </pc:spChg>
        <pc:spChg chg="del">
          <ac:chgData name="Amélie Cordier" userId="37c53194fa912d34" providerId="LiveId" clId="{DA431520-2541-4D79-AD33-44D6A0894CAB}" dt="2021-12-19T20:22:07.500" v="48" actId="478"/>
          <ac:spMkLst>
            <pc:docMk/>
            <pc:sldMk cId="2437539433" sldId="258"/>
            <ac:spMk id="3" creationId="{92286F7A-BADF-498A-A4C2-2ABA6C0773D8}"/>
          </ac:spMkLst>
        </pc:spChg>
        <pc:picChg chg="add mod">
          <ac:chgData name="Amélie Cordier" userId="37c53194fa912d34" providerId="LiveId" clId="{DA431520-2541-4D79-AD33-44D6A0894CAB}" dt="2021-12-19T20:29:38.982" v="58" actId="14100"/>
          <ac:picMkLst>
            <pc:docMk/>
            <pc:sldMk cId="2437539433" sldId="258"/>
            <ac:picMk id="5" creationId="{8E0592A9-5804-432A-9EF6-43B2BDDF07B6}"/>
          </ac:picMkLst>
        </pc:picChg>
        <pc:picChg chg="add del mod">
          <ac:chgData name="Amélie Cordier" userId="37c53194fa912d34" providerId="LiveId" clId="{DA431520-2541-4D79-AD33-44D6A0894CAB}" dt="2021-12-19T20:30:00.345" v="59" actId="478"/>
          <ac:picMkLst>
            <pc:docMk/>
            <pc:sldMk cId="2437539433" sldId="258"/>
            <ac:picMk id="7" creationId="{51DBA330-6F55-4021-BBF7-546FA7E96097}"/>
          </ac:picMkLst>
        </pc:picChg>
        <pc:picChg chg="add del mod">
          <ac:chgData name="Amélie Cordier" userId="37c53194fa912d34" providerId="LiveId" clId="{DA431520-2541-4D79-AD33-44D6A0894CAB}" dt="2021-12-19T20:33:30.306" v="62" actId="478"/>
          <ac:picMkLst>
            <pc:docMk/>
            <pc:sldMk cId="2437539433" sldId="258"/>
            <ac:picMk id="9" creationId="{E599509F-4796-481A-9F03-80DD6865AE6D}"/>
          </ac:picMkLst>
        </pc:picChg>
        <pc:picChg chg="add mod modCrop">
          <ac:chgData name="Amélie Cordier" userId="37c53194fa912d34" providerId="LiveId" clId="{DA431520-2541-4D79-AD33-44D6A0894CAB}" dt="2021-12-19T20:34:11.811" v="68" actId="1076"/>
          <ac:picMkLst>
            <pc:docMk/>
            <pc:sldMk cId="2437539433" sldId="258"/>
            <ac:picMk id="11" creationId="{19F6C607-1182-46CA-88B3-D4C0C5A3EDFC}"/>
          </ac:picMkLst>
        </pc:picChg>
        <pc:picChg chg="add del mod modCrop">
          <ac:chgData name="Amélie Cordier" userId="37c53194fa912d34" providerId="LiveId" clId="{DA431520-2541-4D79-AD33-44D6A0894CAB}" dt="2021-12-19T22:20:44.412" v="268" actId="21"/>
          <ac:picMkLst>
            <pc:docMk/>
            <pc:sldMk cId="2437539433" sldId="258"/>
            <ac:picMk id="13" creationId="{10F15342-857B-48FC-AB4C-3D2022462289}"/>
          </ac:picMkLst>
        </pc:picChg>
      </pc:sldChg>
      <pc:sldChg chg="delSp new del mod">
        <pc:chgData name="Amélie Cordier" userId="37c53194fa912d34" providerId="LiveId" clId="{DA431520-2541-4D79-AD33-44D6A0894CAB}" dt="2021-12-21T13:50:14.107" v="310" actId="47"/>
        <pc:sldMkLst>
          <pc:docMk/>
          <pc:sldMk cId="3569934068" sldId="258"/>
        </pc:sldMkLst>
        <pc:spChg chg="del">
          <ac:chgData name="Amélie Cordier" userId="37c53194fa912d34" providerId="LiveId" clId="{DA431520-2541-4D79-AD33-44D6A0894CAB}" dt="2021-12-21T13:50:04.646" v="307" actId="478"/>
          <ac:spMkLst>
            <pc:docMk/>
            <pc:sldMk cId="3569934068" sldId="258"/>
            <ac:spMk id="2" creationId="{86619D76-F9CD-44C9-B282-1CCBB1020E87}"/>
          </ac:spMkLst>
        </pc:spChg>
        <pc:spChg chg="del">
          <ac:chgData name="Amélie Cordier" userId="37c53194fa912d34" providerId="LiveId" clId="{DA431520-2541-4D79-AD33-44D6A0894CAB}" dt="2021-12-21T13:50:06.573" v="308" actId="478"/>
          <ac:spMkLst>
            <pc:docMk/>
            <pc:sldMk cId="3569934068" sldId="258"/>
            <ac:spMk id="3" creationId="{083D2191-679D-4502-BB5D-202AAEF76C09}"/>
          </ac:spMkLst>
        </pc:spChg>
      </pc:sldChg>
      <pc:sldChg chg="addSp delSp modSp new add del mod">
        <pc:chgData name="Amélie Cordier" userId="37c53194fa912d34" providerId="LiveId" clId="{DA431520-2541-4D79-AD33-44D6A0894CAB}" dt="2021-12-21T13:50:09.968" v="309"/>
        <pc:sldMkLst>
          <pc:docMk/>
          <pc:sldMk cId="2255445934" sldId="259"/>
        </pc:sldMkLst>
        <pc:spChg chg="del">
          <ac:chgData name="Amélie Cordier" userId="37c53194fa912d34" providerId="LiveId" clId="{DA431520-2541-4D79-AD33-44D6A0894CAB}" dt="2021-12-19T20:39:23.525" v="119" actId="478"/>
          <ac:spMkLst>
            <pc:docMk/>
            <pc:sldMk cId="2255445934" sldId="259"/>
            <ac:spMk id="2" creationId="{A7DDA72F-50D8-417C-84F3-A23C480ACD9C}"/>
          </ac:spMkLst>
        </pc:spChg>
        <pc:spChg chg="del">
          <ac:chgData name="Amélie Cordier" userId="37c53194fa912d34" providerId="LiveId" clId="{DA431520-2541-4D79-AD33-44D6A0894CAB}" dt="2021-12-19T20:39:25.431" v="120" actId="478"/>
          <ac:spMkLst>
            <pc:docMk/>
            <pc:sldMk cId="2255445934" sldId="259"/>
            <ac:spMk id="3" creationId="{C5C0EF48-2380-44D6-ACC1-644C025C31A1}"/>
          </ac:spMkLst>
        </pc:spChg>
        <pc:picChg chg="add del mod">
          <ac:chgData name="Amélie Cordier" userId="37c53194fa912d34" providerId="LiveId" clId="{DA431520-2541-4D79-AD33-44D6A0894CAB}" dt="2021-12-19T21:10:41.300" v="174" actId="478"/>
          <ac:picMkLst>
            <pc:docMk/>
            <pc:sldMk cId="2255445934" sldId="259"/>
            <ac:picMk id="5" creationId="{4510C44C-5EA9-424D-AFA5-9B204BB8C4FB}"/>
          </ac:picMkLst>
        </pc:picChg>
        <pc:picChg chg="add mod">
          <ac:chgData name="Amélie Cordier" userId="37c53194fa912d34" providerId="LiveId" clId="{DA431520-2541-4D79-AD33-44D6A0894CAB}" dt="2021-12-19T20:41:10.898" v="125" actId="1076"/>
          <ac:picMkLst>
            <pc:docMk/>
            <pc:sldMk cId="2255445934" sldId="259"/>
            <ac:picMk id="7" creationId="{2148C371-C749-4309-8439-BE9257E553D3}"/>
          </ac:picMkLst>
        </pc:picChg>
        <pc:picChg chg="add del">
          <ac:chgData name="Amélie Cordier" userId="37c53194fa912d34" providerId="LiveId" clId="{DA431520-2541-4D79-AD33-44D6A0894CAB}" dt="2021-12-19T21:13:24.527" v="176" actId="478"/>
          <ac:picMkLst>
            <pc:docMk/>
            <pc:sldMk cId="2255445934" sldId="259"/>
            <ac:picMk id="9" creationId="{E1697C5F-23E1-454A-BE54-CEA00FAC4D10}"/>
          </ac:picMkLst>
        </pc:picChg>
        <pc:picChg chg="add mod">
          <ac:chgData name="Amélie Cordier" userId="37c53194fa912d34" providerId="LiveId" clId="{DA431520-2541-4D79-AD33-44D6A0894CAB}" dt="2021-12-19T21:18:15.152" v="179" actId="1076"/>
          <ac:picMkLst>
            <pc:docMk/>
            <pc:sldMk cId="2255445934" sldId="259"/>
            <ac:picMk id="11" creationId="{94AB080E-EDB8-4B19-BD8B-8FB746B2C25F}"/>
          </ac:picMkLst>
        </pc:picChg>
      </pc:sldChg>
      <pc:sldChg chg="addSp delSp modSp new add del mod">
        <pc:chgData name="Amélie Cordier" userId="37c53194fa912d34" providerId="LiveId" clId="{DA431520-2541-4D79-AD33-44D6A0894CAB}" dt="2021-12-21T13:52:35.262" v="316"/>
        <pc:sldMkLst>
          <pc:docMk/>
          <pc:sldMk cId="3816736220" sldId="260"/>
        </pc:sldMkLst>
        <pc:spChg chg="del">
          <ac:chgData name="Amélie Cordier" userId="37c53194fa912d34" providerId="LiveId" clId="{DA431520-2541-4D79-AD33-44D6A0894CAB}" dt="2021-12-19T20:44:35.863" v="127" actId="478"/>
          <ac:spMkLst>
            <pc:docMk/>
            <pc:sldMk cId="3816736220" sldId="260"/>
            <ac:spMk id="2" creationId="{4D7489B2-01F2-4D94-9A2B-0543470E9443}"/>
          </ac:spMkLst>
        </pc:spChg>
        <pc:spChg chg="del">
          <ac:chgData name="Amélie Cordier" userId="37c53194fa912d34" providerId="LiveId" clId="{DA431520-2541-4D79-AD33-44D6A0894CAB}" dt="2021-12-19T20:44:37.917" v="128" actId="478"/>
          <ac:spMkLst>
            <pc:docMk/>
            <pc:sldMk cId="3816736220" sldId="260"/>
            <ac:spMk id="3" creationId="{30366F82-6AC3-4682-A5AB-B8FED2D58903}"/>
          </ac:spMkLst>
        </pc:spChg>
        <pc:picChg chg="add mod">
          <ac:chgData name="Amélie Cordier" userId="37c53194fa912d34" providerId="LiveId" clId="{DA431520-2541-4D79-AD33-44D6A0894CAB}" dt="2021-12-19T20:44:46.721" v="130" actId="1076"/>
          <ac:picMkLst>
            <pc:docMk/>
            <pc:sldMk cId="3816736220" sldId="260"/>
            <ac:picMk id="5" creationId="{AAB27EEC-FA47-4953-A784-54D8DD82DAA3}"/>
          </ac:picMkLst>
        </pc:picChg>
        <pc:picChg chg="add mod">
          <ac:chgData name="Amélie Cordier" userId="37c53194fa912d34" providerId="LiveId" clId="{DA431520-2541-4D79-AD33-44D6A0894CAB}" dt="2021-12-19T20:46:19.188" v="137" actId="1076"/>
          <ac:picMkLst>
            <pc:docMk/>
            <pc:sldMk cId="3816736220" sldId="260"/>
            <ac:picMk id="7" creationId="{633DF614-E101-4EE4-8577-B74A9720C083}"/>
          </ac:picMkLst>
        </pc:picChg>
      </pc:sldChg>
      <pc:sldChg chg="addSp delSp modSp new add del mod">
        <pc:chgData name="Amélie Cordier" userId="37c53194fa912d34" providerId="LiveId" clId="{DA431520-2541-4D79-AD33-44D6A0894CAB}" dt="2021-12-21T13:59:02.431" v="327"/>
        <pc:sldMkLst>
          <pc:docMk/>
          <pc:sldMk cId="1784699586" sldId="261"/>
        </pc:sldMkLst>
        <pc:spChg chg="del">
          <ac:chgData name="Amélie Cordier" userId="37c53194fa912d34" providerId="LiveId" clId="{DA431520-2541-4D79-AD33-44D6A0894CAB}" dt="2021-12-19T20:46:32.163" v="139" actId="478"/>
          <ac:spMkLst>
            <pc:docMk/>
            <pc:sldMk cId="1784699586" sldId="261"/>
            <ac:spMk id="2" creationId="{5935ACA1-F2EC-459D-BF80-32A69044FF20}"/>
          </ac:spMkLst>
        </pc:spChg>
        <pc:spChg chg="del">
          <ac:chgData name="Amélie Cordier" userId="37c53194fa912d34" providerId="LiveId" clId="{DA431520-2541-4D79-AD33-44D6A0894CAB}" dt="2021-12-19T20:46:34.826" v="140" actId="478"/>
          <ac:spMkLst>
            <pc:docMk/>
            <pc:sldMk cId="1784699586" sldId="261"/>
            <ac:spMk id="3" creationId="{BB5E8029-DF77-4928-8F98-19BC488B35BF}"/>
          </ac:spMkLst>
        </pc:spChg>
        <pc:picChg chg="add mod modCrop">
          <ac:chgData name="Amélie Cordier" userId="37c53194fa912d34" providerId="LiveId" clId="{DA431520-2541-4D79-AD33-44D6A0894CAB}" dt="2021-12-19T20:50:42.563" v="144" actId="1076"/>
          <ac:picMkLst>
            <pc:docMk/>
            <pc:sldMk cId="1784699586" sldId="261"/>
            <ac:picMk id="5" creationId="{F4389D20-A149-4DA0-827B-361C9D76E318}"/>
          </ac:picMkLst>
        </pc:picChg>
        <pc:picChg chg="add del mod">
          <ac:chgData name="Amélie Cordier" userId="37c53194fa912d34" providerId="LiveId" clId="{DA431520-2541-4D79-AD33-44D6A0894CAB}" dt="2021-12-19T20:53:38.828" v="153" actId="21"/>
          <ac:picMkLst>
            <pc:docMk/>
            <pc:sldMk cId="1784699586" sldId="261"/>
            <ac:picMk id="7" creationId="{D23B5AEC-0378-4C4B-9C7D-4F42D1B5BD39}"/>
          </ac:picMkLst>
        </pc:picChg>
        <pc:picChg chg="add mod">
          <ac:chgData name="Amélie Cordier" userId="37c53194fa912d34" providerId="LiveId" clId="{DA431520-2541-4D79-AD33-44D6A0894CAB}" dt="2021-12-19T20:54:04.086" v="155"/>
          <ac:picMkLst>
            <pc:docMk/>
            <pc:sldMk cId="1784699586" sldId="261"/>
            <ac:picMk id="8" creationId="{910FC023-2633-4A00-8F5A-7F1FC4F36C7B}"/>
          </ac:picMkLst>
        </pc:picChg>
      </pc:sldChg>
      <pc:sldChg chg="addSp delSp modSp new add del mod">
        <pc:chgData name="Amélie Cordier" userId="37c53194fa912d34" providerId="LiveId" clId="{DA431520-2541-4D79-AD33-44D6A0894CAB}" dt="2021-12-21T13:59:02.431" v="327"/>
        <pc:sldMkLst>
          <pc:docMk/>
          <pc:sldMk cId="1299354519" sldId="262"/>
        </pc:sldMkLst>
        <pc:spChg chg="del">
          <ac:chgData name="Amélie Cordier" userId="37c53194fa912d34" providerId="LiveId" clId="{DA431520-2541-4D79-AD33-44D6A0894CAB}" dt="2021-12-19T20:53:23.276" v="151" actId="478"/>
          <ac:spMkLst>
            <pc:docMk/>
            <pc:sldMk cId="1299354519" sldId="262"/>
            <ac:spMk id="2" creationId="{CBCEAEC3-9D16-4D91-A6DD-4EEB932635F9}"/>
          </ac:spMkLst>
        </pc:spChg>
        <pc:spChg chg="del">
          <ac:chgData name="Amélie Cordier" userId="37c53194fa912d34" providerId="LiveId" clId="{DA431520-2541-4D79-AD33-44D6A0894CAB}" dt="2021-12-19T20:53:21.423" v="150" actId="478"/>
          <ac:spMkLst>
            <pc:docMk/>
            <pc:sldMk cId="1299354519" sldId="262"/>
            <ac:spMk id="3" creationId="{0D2B7318-D60D-471A-B884-738D5D8BE57F}"/>
          </ac:spMkLst>
        </pc:spChg>
        <pc:picChg chg="add mod">
          <ac:chgData name="Amélie Cordier" userId="37c53194fa912d34" providerId="LiveId" clId="{DA431520-2541-4D79-AD33-44D6A0894CAB}" dt="2021-12-19T20:54:15.819" v="156" actId="1076"/>
          <ac:picMkLst>
            <pc:docMk/>
            <pc:sldMk cId="1299354519" sldId="262"/>
            <ac:picMk id="5" creationId="{55DF608B-9994-42A9-A86E-C1A07836FC89}"/>
          </ac:picMkLst>
        </pc:picChg>
        <pc:picChg chg="add mod">
          <ac:chgData name="Amélie Cordier" userId="37c53194fa912d34" providerId="LiveId" clId="{DA431520-2541-4D79-AD33-44D6A0894CAB}" dt="2021-12-19T20:55:10.836" v="158" actId="1076"/>
          <ac:picMkLst>
            <pc:docMk/>
            <pc:sldMk cId="1299354519" sldId="262"/>
            <ac:picMk id="7" creationId="{7F2DBE65-DF82-49D6-B5D6-3317500682AD}"/>
          </ac:picMkLst>
        </pc:picChg>
      </pc:sldChg>
      <pc:sldChg chg="addSp delSp modSp new add del mod ord">
        <pc:chgData name="Amélie Cordier" userId="37c53194fa912d34" providerId="LiveId" clId="{DA431520-2541-4D79-AD33-44D6A0894CAB}" dt="2021-12-21T13:54:23.544" v="324"/>
        <pc:sldMkLst>
          <pc:docMk/>
          <pc:sldMk cId="1270491577" sldId="263"/>
        </pc:sldMkLst>
        <pc:spChg chg="del">
          <ac:chgData name="Amélie Cordier" userId="37c53194fa912d34" providerId="LiveId" clId="{DA431520-2541-4D79-AD33-44D6A0894CAB}" dt="2021-12-19T20:55:23.022" v="160" actId="478"/>
          <ac:spMkLst>
            <pc:docMk/>
            <pc:sldMk cId="1270491577" sldId="263"/>
            <ac:spMk id="2" creationId="{223F6259-CE3F-4F52-A7A1-BE20C6268494}"/>
          </ac:spMkLst>
        </pc:spChg>
        <pc:spChg chg="del">
          <ac:chgData name="Amélie Cordier" userId="37c53194fa912d34" providerId="LiveId" clId="{DA431520-2541-4D79-AD33-44D6A0894CAB}" dt="2021-12-19T20:55:24.321" v="161" actId="478"/>
          <ac:spMkLst>
            <pc:docMk/>
            <pc:sldMk cId="1270491577" sldId="263"/>
            <ac:spMk id="3" creationId="{E3DA600A-6A04-4099-A814-5A40FAE84B98}"/>
          </ac:spMkLst>
        </pc:spChg>
        <pc:picChg chg="add mod">
          <ac:chgData name="Amélie Cordier" userId="37c53194fa912d34" providerId="LiveId" clId="{DA431520-2541-4D79-AD33-44D6A0894CAB}" dt="2021-12-19T20:58:52.503" v="163" actId="1076"/>
          <ac:picMkLst>
            <pc:docMk/>
            <pc:sldMk cId="1270491577" sldId="263"/>
            <ac:picMk id="5" creationId="{B4F9A061-0814-40F1-A83A-7099ACAB8E35}"/>
          </ac:picMkLst>
        </pc:picChg>
        <pc:picChg chg="add mod">
          <ac:chgData name="Amélie Cordier" userId="37c53194fa912d34" providerId="LiveId" clId="{DA431520-2541-4D79-AD33-44D6A0894CAB}" dt="2021-12-19T20:59:52.459" v="165" actId="1076"/>
          <ac:picMkLst>
            <pc:docMk/>
            <pc:sldMk cId="1270491577" sldId="263"/>
            <ac:picMk id="7" creationId="{8AF223A8-BE63-49A8-AF21-B8EE3EEDBE7C}"/>
          </ac:picMkLst>
        </pc:picChg>
      </pc:sldChg>
      <pc:sldChg chg="addSp delSp modSp new add del mod">
        <pc:chgData name="Amélie Cordier" userId="37c53194fa912d34" providerId="LiveId" clId="{DA431520-2541-4D79-AD33-44D6A0894CAB}" dt="2021-12-21T13:50:36.986" v="311"/>
        <pc:sldMkLst>
          <pc:docMk/>
          <pc:sldMk cId="1852980813" sldId="264"/>
        </pc:sldMkLst>
        <pc:spChg chg="del">
          <ac:chgData name="Amélie Cordier" userId="37c53194fa912d34" providerId="LiveId" clId="{DA431520-2541-4D79-AD33-44D6A0894CAB}" dt="2021-12-19T21:00:02.065" v="168" actId="478"/>
          <ac:spMkLst>
            <pc:docMk/>
            <pc:sldMk cId="1852980813" sldId="264"/>
            <ac:spMk id="2" creationId="{E34445E8-ADFB-4EB1-9922-E1567F32C948}"/>
          </ac:spMkLst>
        </pc:spChg>
        <pc:spChg chg="del">
          <ac:chgData name="Amélie Cordier" userId="37c53194fa912d34" providerId="LiveId" clId="{DA431520-2541-4D79-AD33-44D6A0894CAB}" dt="2021-12-19T21:00:00.894" v="167" actId="478"/>
          <ac:spMkLst>
            <pc:docMk/>
            <pc:sldMk cId="1852980813" sldId="264"/>
            <ac:spMk id="3" creationId="{4C67FCD3-91F3-41F9-B06B-EABB64722408}"/>
          </ac:spMkLst>
        </pc:spChg>
        <pc:picChg chg="add mod">
          <ac:chgData name="Amélie Cordier" userId="37c53194fa912d34" providerId="LiveId" clId="{DA431520-2541-4D79-AD33-44D6A0894CAB}" dt="2021-12-19T21:09:35.382" v="171" actId="1076"/>
          <ac:picMkLst>
            <pc:docMk/>
            <pc:sldMk cId="1852980813" sldId="264"/>
            <ac:picMk id="5" creationId="{C7D89095-7130-47BD-8AAC-1863B7561B64}"/>
          </ac:picMkLst>
        </pc:picChg>
        <pc:picChg chg="add mod">
          <ac:chgData name="Amélie Cordier" userId="37c53194fa912d34" providerId="LiveId" clId="{DA431520-2541-4D79-AD33-44D6A0894CAB}" dt="2021-12-19T21:10:31.106" v="173" actId="1076"/>
          <ac:picMkLst>
            <pc:docMk/>
            <pc:sldMk cId="1852980813" sldId="264"/>
            <ac:picMk id="7" creationId="{C325F6B9-54FD-41A0-BFA1-C7A63C0BFB60}"/>
          </ac:picMkLst>
        </pc:picChg>
      </pc:sldChg>
      <pc:sldChg chg="addSp delSp modSp new del mod">
        <pc:chgData name="Amélie Cordier" userId="37c53194fa912d34" providerId="LiveId" clId="{DA431520-2541-4D79-AD33-44D6A0894CAB}" dt="2021-12-21T13:48:32.771" v="290" actId="47"/>
        <pc:sldMkLst>
          <pc:docMk/>
          <pc:sldMk cId="608892165" sldId="265"/>
        </pc:sldMkLst>
        <pc:spChg chg="del">
          <ac:chgData name="Amélie Cordier" userId="37c53194fa912d34" providerId="LiveId" clId="{DA431520-2541-4D79-AD33-44D6A0894CAB}" dt="2021-12-19T21:23:58.409" v="182" actId="478"/>
          <ac:spMkLst>
            <pc:docMk/>
            <pc:sldMk cId="608892165" sldId="265"/>
            <ac:spMk id="2" creationId="{C562A94E-32A0-4EBA-B832-3C2F761E3664}"/>
          </ac:spMkLst>
        </pc:spChg>
        <pc:spChg chg="del">
          <ac:chgData name="Amélie Cordier" userId="37c53194fa912d34" providerId="LiveId" clId="{DA431520-2541-4D79-AD33-44D6A0894CAB}" dt="2021-12-19T21:23:56.956" v="181" actId="478"/>
          <ac:spMkLst>
            <pc:docMk/>
            <pc:sldMk cId="608892165" sldId="265"/>
            <ac:spMk id="3" creationId="{D8866BBD-1D6E-4D21-A020-E62B9141AFFA}"/>
          </ac:spMkLst>
        </pc:spChg>
        <pc:picChg chg="add mod">
          <ac:chgData name="Amélie Cordier" userId="37c53194fa912d34" providerId="LiveId" clId="{DA431520-2541-4D79-AD33-44D6A0894CAB}" dt="2021-12-19T21:24:05.922" v="184" actId="1076"/>
          <ac:picMkLst>
            <pc:docMk/>
            <pc:sldMk cId="608892165" sldId="265"/>
            <ac:picMk id="5" creationId="{73B5DE47-A91C-453F-93C8-8D21C0E4EB6B}"/>
          </ac:picMkLst>
        </pc:picChg>
        <pc:picChg chg="add mod">
          <ac:chgData name="Amélie Cordier" userId="37c53194fa912d34" providerId="LiveId" clId="{DA431520-2541-4D79-AD33-44D6A0894CAB}" dt="2021-12-19T21:25:56.625" v="190" actId="1076"/>
          <ac:picMkLst>
            <pc:docMk/>
            <pc:sldMk cId="608892165" sldId="265"/>
            <ac:picMk id="7" creationId="{EEAE78AA-8730-4507-A2A3-54020FD701A2}"/>
          </ac:picMkLst>
        </pc:picChg>
      </pc:sldChg>
      <pc:sldChg chg="add ord">
        <pc:chgData name="Amélie Cordier" userId="37c53194fa912d34" providerId="LiveId" clId="{DA431520-2541-4D79-AD33-44D6A0894CAB}" dt="2021-12-21T13:54:20.466" v="322"/>
        <pc:sldMkLst>
          <pc:docMk/>
          <pc:sldMk cId="3524859933" sldId="265"/>
        </pc:sldMkLst>
      </pc:sldChg>
      <pc:sldChg chg="addSp delSp modSp new del mod">
        <pc:chgData name="Amélie Cordier" userId="37c53194fa912d34" providerId="LiveId" clId="{DA431520-2541-4D79-AD33-44D6A0894CAB}" dt="2021-12-21T13:48:32.071" v="289" actId="47"/>
        <pc:sldMkLst>
          <pc:docMk/>
          <pc:sldMk cId="3961631951" sldId="266"/>
        </pc:sldMkLst>
        <pc:spChg chg="del">
          <ac:chgData name="Amélie Cordier" userId="37c53194fa912d34" providerId="LiveId" clId="{DA431520-2541-4D79-AD33-44D6A0894CAB}" dt="2021-12-19T21:26:10.589" v="192" actId="478"/>
          <ac:spMkLst>
            <pc:docMk/>
            <pc:sldMk cId="3961631951" sldId="266"/>
            <ac:spMk id="2" creationId="{3575F5CC-39F7-4789-87FF-3F4284CCC198}"/>
          </ac:spMkLst>
        </pc:spChg>
        <pc:spChg chg="del">
          <ac:chgData name="Amélie Cordier" userId="37c53194fa912d34" providerId="LiveId" clId="{DA431520-2541-4D79-AD33-44D6A0894CAB}" dt="2021-12-19T21:26:12.279" v="193" actId="478"/>
          <ac:spMkLst>
            <pc:docMk/>
            <pc:sldMk cId="3961631951" sldId="266"/>
            <ac:spMk id="3" creationId="{05BE6309-9DFF-4691-9B44-423A3F551B6B}"/>
          </ac:spMkLst>
        </pc:spChg>
        <pc:picChg chg="add mod">
          <ac:chgData name="Amélie Cordier" userId="37c53194fa912d34" providerId="LiveId" clId="{DA431520-2541-4D79-AD33-44D6A0894CAB}" dt="2021-12-19T21:30:37.730" v="198" actId="1076"/>
          <ac:picMkLst>
            <pc:docMk/>
            <pc:sldMk cId="3961631951" sldId="266"/>
            <ac:picMk id="5" creationId="{08493583-555D-45FB-9C92-05F4BDFA9E35}"/>
          </ac:picMkLst>
        </pc:picChg>
        <pc:picChg chg="add del mod">
          <ac:chgData name="Amélie Cordier" userId="37c53194fa912d34" providerId="LiveId" clId="{DA431520-2541-4D79-AD33-44D6A0894CAB}" dt="2021-12-19T21:32:32.975" v="201" actId="478"/>
          <ac:picMkLst>
            <pc:docMk/>
            <pc:sldMk cId="3961631951" sldId="266"/>
            <ac:picMk id="7" creationId="{C41625A6-9591-4B66-A136-D17275EF06F5}"/>
          </ac:picMkLst>
        </pc:picChg>
        <pc:picChg chg="add del">
          <ac:chgData name="Amélie Cordier" userId="37c53194fa912d34" providerId="LiveId" clId="{DA431520-2541-4D79-AD33-44D6A0894CAB}" dt="2021-12-19T21:32:43.344" v="203" actId="478"/>
          <ac:picMkLst>
            <pc:docMk/>
            <pc:sldMk cId="3961631951" sldId="266"/>
            <ac:picMk id="9" creationId="{7B5BBEF2-92F4-4F8D-9113-D3CDD7CF726D}"/>
          </ac:picMkLst>
        </pc:picChg>
        <pc:picChg chg="add mod">
          <ac:chgData name="Amélie Cordier" userId="37c53194fa912d34" providerId="LiveId" clId="{DA431520-2541-4D79-AD33-44D6A0894CAB}" dt="2021-12-19T21:33:27.842" v="206" actId="1076"/>
          <ac:picMkLst>
            <pc:docMk/>
            <pc:sldMk cId="3961631951" sldId="266"/>
            <ac:picMk id="11" creationId="{77A77CF9-F65E-49AB-88F0-5D9F9DDD31FE}"/>
          </ac:picMkLst>
        </pc:picChg>
      </pc:sldChg>
      <pc:sldChg chg="addSp delSp new del mod">
        <pc:chgData name="Amélie Cordier" userId="37c53194fa912d34" providerId="LiveId" clId="{DA431520-2541-4D79-AD33-44D6A0894CAB}" dt="2021-12-21T13:48:31.918" v="288" actId="47"/>
        <pc:sldMkLst>
          <pc:docMk/>
          <pc:sldMk cId="1818668656" sldId="267"/>
        </pc:sldMkLst>
        <pc:spChg chg="del">
          <ac:chgData name="Amélie Cordier" userId="37c53194fa912d34" providerId="LiveId" clId="{DA431520-2541-4D79-AD33-44D6A0894CAB}" dt="2021-12-19T21:34:52.160" v="208" actId="478"/>
          <ac:spMkLst>
            <pc:docMk/>
            <pc:sldMk cId="1818668656" sldId="267"/>
            <ac:spMk id="2" creationId="{F78E170D-E873-4E76-9DE1-4EA3092FBF4A}"/>
          </ac:spMkLst>
        </pc:spChg>
        <pc:spChg chg="del">
          <ac:chgData name="Amélie Cordier" userId="37c53194fa912d34" providerId="LiveId" clId="{DA431520-2541-4D79-AD33-44D6A0894CAB}" dt="2021-12-19T21:34:54.284" v="209" actId="478"/>
          <ac:spMkLst>
            <pc:docMk/>
            <pc:sldMk cId="1818668656" sldId="267"/>
            <ac:spMk id="3" creationId="{DE35D268-F2B9-4864-9C6E-1E49DF0487C0}"/>
          </ac:spMkLst>
        </pc:spChg>
        <pc:picChg chg="add">
          <ac:chgData name="Amélie Cordier" userId="37c53194fa912d34" providerId="LiveId" clId="{DA431520-2541-4D79-AD33-44D6A0894CAB}" dt="2021-12-19T21:34:58.066" v="210" actId="22"/>
          <ac:picMkLst>
            <pc:docMk/>
            <pc:sldMk cId="1818668656" sldId="267"/>
            <ac:picMk id="5" creationId="{182F12AC-6059-4CB9-A48A-F4B12A7B5108}"/>
          </ac:picMkLst>
        </pc:picChg>
      </pc:sldChg>
      <pc:sldChg chg="addSp delSp modSp new del mod">
        <pc:chgData name="Amélie Cordier" userId="37c53194fa912d34" providerId="LiveId" clId="{DA431520-2541-4D79-AD33-44D6A0894CAB}" dt="2021-12-21T13:48:31.767" v="287" actId="47"/>
        <pc:sldMkLst>
          <pc:docMk/>
          <pc:sldMk cId="848605573" sldId="268"/>
        </pc:sldMkLst>
        <pc:spChg chg="del">
          <ac:chgData name="Amélie Cordier" userId="37c53194fa912d34" providerId="LiveId" clId="{DA431520-2541-4D79-AD33-44D6A0894CAB}" dt="2021-12-19T21:35:10.735" v="212" actId="478"/>
          <ac:spMkLst>
            <pc:docMk/>
            <pc:sldMk cId="848605573" sldId="268"/>
            <ac:spMk id="2" creationId="{0451DCE6-C596-4E68-9AAB-4192F4EB674D}"/>
          </ac:spMkLst>
        </pc:spChg>
        <pc:spChg chg="del">
          <ac:chgData name="Amélie Cordier" userId="37c53194fa912d34" providerId="LiveId" clId="{DA431520-2541-4D79-AD33-44D6A0894CAB}" dt="2021-12-19T21:35:13.344" v="213" actId="478"/>
          <ac:spMkLst>
            <pc:docMk/>
            <pc:sldMk cId="848605573" sldId="268"/>
            <ac:spMk id="3" creationId="{85064836-6689-4EF4-95EA-62551166D37F}"/>
          </ac:spMkLst>
        </pc:spChg>
        <pc:picChg chg="add mod">
          <ac:chgData name="Amélie Cordier" userId="37c53194fa912d34" providerId="LiveId" clId="{DA431520-2541-4D79-AD33-44D6A0894CAB}" dt="2021-12-19T21:41:10.575" v="215" actId="1076"/>
          <ac:picMkLst>
            <pc:docMk/>
            <pc:sldMk cId="848605573" sldId="268"/>
            <ac:picMk id="5" creationId="{CA915BC3-45B4-44BE-B180-677828CD6E35}"/>
          </ac:picMkLst>
        </pc:picChg>
        <pc:picChg chg="add mod">
          <ac:chgData name="Amélie Cordier" userId="37c53194fa912d34" providerId="LiveId" clId="{DA431520-2541-4D79-AD33-44D6A0894CAB}" dt="2021-12-19T21:42:32.497" v="223" actId="1076"/>
          <ac:picMkLst>
            <pc:docMk/>
            <pc:sldMk cId="848605573" sldId="268"/>
            <ac:picMk id="7" creationId="{68A34261-C5EB-4196-ADF1-73C646806A59}"/>
          </ac:picMkLst>
        </pc:picChg>
      </pc:sldChg>
      <pc:sldChg chg="addSp delSp modSp new del mod">
        <pc:chgData name="Amélie Cordier" userId="37c53194fa912d34" providerId="LiveId" clId="{DA431520-2541-4D79-AD33-44D6A0894CAB}" dt="2021-12-21T13:48:31.604" v="286" actId="47"/>
        <pc:sldMkLst>
          <pc:docMk/>
          <pc:sldMk cId="3050658235" sldId="269"/>
        </pc:sldMkLst>
        <pc:spChg chg="del">
          <ac:chgData name="Amélie Cordier" userId="37c53194fa912d34" providerId="LiveId" clId="{DA431520-2541-4D79-AD33-44D6A0894CAB}" dt="2021-12-19T21:43:14.685" v="225" actId="478"/>
          <ac:spMkLst>
            <pc:docMk/>
            <pc:sldMk cId="3050658235" sldId="269"/>
            <ac:spMk id="2" creationId="{78AE07C5-6193-4ED7-A064-030D68D1D5C7}"/>
          </ac:spMkLst>
        </pc:spChg>
        <pc:spChg chg="del">
          <ac:chgData name="Amélie Cordier" userId="37c53194fa912d34" providerId="LiveId" clId="{DA431520-2541-4D79-AD33-44D6A0894CAB}" dt="2021-12-19T21:43:18.826" v="226" actId="478"/>
          <ac:spMkLst>
            <pc:docMk/>
            <pc:sldMk cId="3050658235" sldId="269"/>
            <ac:spMk id="3" creationId="{445478E7-DC27-4225-A871-7A17901B73CB}"/>
          </ac:spMkLst>
        </pc:spChg>
        <pc:picChg chg="add mod">
          <ac:chgData name="Amélie Cordier" userId="37c53194fa912d34" providerId="LiveId" clId="{DA431520-2541-4D79-AD33-44D6A0894CAB}" dt="2021-12-19T22:00:05.044" v="228" actId="1076"/>
          <ac:picMkLst>
            <pc:docMk/>
            <pc:sldMk cId="3050658235" sldId="269"/>
            <ac:picMk id="5" creationId="{986EB432-4A4F-4609-AA11-F0A36B82B6C3}"/>
          </ac:picMkLst>
        </pc:picChg>
        <pc:picChg chg="add mod">
          <ac:chgData name="Amélie Cordier" userId="37c53194fa912d34" providerId="LiveId" clId="{DA431520-2541-4D79-AD33-44D6A0894CAB}" dt="2021-12-19T22:01:31.771" v="231" actId="1076"/>
          <ac:picMkLst>
            <pc:docMk/>
            <pc:sldMk cId="3050658235" sldId="269"/>
            <ac:picMk id="7" creationId="{235D5880-5ED6-4A60-BF81-FCB755871B11}"/>
          </ac:picMkLst>
        </pc:picChg>
      </pc:sldChg>
      <pc:sldChg chg="addSp delSp new del mod">
        <pc:chgData name="Amélie Cordier" userId="37c53194fa912d34" providerId="LiveId" clId="{DA431520-2541-4D79-AD33-44D6A0894CAB}" dt="2021-12-21T13:48:31.446" v="285" actId="47"/>
        <pc:sldMkLst>
          <pc:docMk/>
          <pc:sldMk cId="623235308" sldId="270"/>
        </pc:sldMkLst>
        <pc:spChg chg="del">
          <ac:chgData name="Amélie Cordier" userId="37c53194fa912d34" providerId="LiveId" clId="{DA431520-2541-4D79-AD33-44D6A0894CAB}" dt="2021-12-19T22:01:49.338" v="233" actId="478"/>
          <ac:spMkLst>
            <pc:docMk/>
            <pc:sldMk cId="623235308" sldId="270"/>
            <ac:spMk id="2" creationId="{F3BF2462-AD40-41E8-8F57-9A3C02C6F843}"/>
          </ac:spMkLst>
        </pc:spChg>
        <pc:spChg chg="del">
          <ac:chgData name="Amélie Cordier" userId="37c53194fa912d34" providerId="LiveId" clId="{DA431520-2541-4D79-AD33-44D6A0894CAB}" dt="2021-12-19T22:01:51.894" v="234" actId="478"/>
          <ac:spMkLst>
            <pc:docMk/>
            <pc:sldMk cId="623235308" sldId="270"/>
            <ac:spMk id="3" creationId="{C382FC1E-1D5B-4F16-9F23-FCB01CA78E37}"/>
          </ac:spMkLst>
        </pc:spChg>
        <pc:picChg chg="add">
          <ac:chgData name="Amélie Cordier" userId="37c53194fa912d34" providerId="LiveId" clId="{DA431520-2541-4D79-AD33-44D6A0894CAB}" dt="2021-12-19T22:02:43.899" v="235" actId="22"/>
          <ac:picMkLst>
            <pc:docMk/>
            <pc:sldMk cId="623235308" sldId="270"/>
            <ac:picMk id="5" creationId="{A12580FC-00A9-41DF-A32C-10DB525E7071}"/>
          </ac:picMkLst>
        </pc:picChg>
      </pc:sldChg>
      <pc:sldChg chg="addSp delSp modSp new del mod">
        <pc:chgData name="Amélie Cordier" userId="37c53194fa912d34" providerId="LiveId" clId="{DA431520-2541-4D79-AD33-44D6A0894CAB}" dt="2021-12-21T13:48:31.289" v="284" actId="47"/>
        <pc:sldMkLst>
          <pc:docMk/>
          <pc:sldMk cId="1622619411" sldId="271"/>
        </pc:sldMkLst>
        <pc:spChg chg="del">
          <ac:chgData name="Amélie Cordier" userId="37c53194fa912d34" providerId="LiveId" clId="{DA431520-2541-4D79-AD33-44D6A0894CAB}" dt="2021-12-19T22:03:00.636" v="237" actId="478"/>
          <ac:spMkLst>
            <pc:docMk/>
            <pc:sldMk cId="1622619411" sldId="271"/>
            <ac:spMk id="2" creationId="{8AC74018-584A-4912-9941-841892E19194}"/>
          </ac:spMkLst>
        </pc:spChg>
        <pc:spChg chg="del">
          <ac:chgData name="Amélie Cordier" userId="37c53194fa912d34" providerId="LiveId" clId="{DA431520-2541-4D79-AD33-44D6A0894CAB}" dt="2021-12-19T22:03:03.727" v="238" actId="478"/>
          <ac:spMkLst>
            <pc:docMk/>
            <pc:sldMk cId="1622619411" sldId="271"/>
            <ac:spMk id="3" creationId="{62F237CD-3320-403D-A520-8E0384410F52}"/>
          </ac:spMkLst>
        </pc:spChg>
        <pc:picChg chg="add mod">
          <ac:chgData name="Amélie Cordier" userId="37c53194fa912d34" providerId="LiveId" clId="{DA431520-2541-4D79-AD33-44D6A0894CAB}" dt="2021-12-19T22:07:32.872" v="242" actId="1076"/>
          <ac:picMkLst>
            <pc:docMk/>
            <pc:sldMk cId="1622619411" sldId="271"/>
            <ac:picMk id="5" creationId="{184B5ED4-5C33-4DB0-9FAC-52F548CC9EBD}"/>
          </ac:picMkLst>
        </pc:picChg>
        <pc:picChg chg="add mod">
          <ac:chgData name="Amélie Cordier" userId="37c53194fa912d34" providerId="LiveId" clId="{DA431520-2541-4D79-AD33-44D6A0894CAB}" dt="2021-12-19T22:08:32.286" v="249" actId="1076"/>
          <ac:picMkLst>
            <pc:docMk/>
            <pc:sldMk cId="1622619411" sldId="271"/>
            <ac:picMk id="7" creationId="{D9F903F6-7236-4DF1-A392-13EB78D04FDB}"/>
          </ac:picMkLst>
        </pc:picChg>
      </pc:sldChg>
      <pc:sldChg chg="addSp delSp modSp new del mod">
        <pc:chgData name="Amélie Cordier" userId="37c53194fa912d34" providerId="LiveId" clId="{DA431520-2541-4D79-AD33-44D6A0894CAB}" dt="2021-12-21T13:48:31.119" v="283" actId="47"/>
        <pc:sldMkLst>
          <pc:docMk/>
          <pc:sldMk cId="3243872656" sldId="272"/>
        </pc:sldMkLst>
        <pc:spChg chg="del">
          <ac:chgData name="Amélie Cordier" userId="37c53194fa912d34" providerId="LiveId" clId="{DA431520-2541-4D79-AD33-44D6A0894CAB}" dt="2021-12-19T22:08:42.737" v="251" actId="478"/>
          <ac:spMkLst>
            <pc:docMk/>
            <pc:sldMk cId="3243872656" sldId="272"/>
            <ac:spMk id="2" creationId="{3566299F-8555-493A-B9CA-BFC32B5F22AD}"/>
          </ac:spMkLst>
        </pc:spChg>
        <pc:spChg chg="del">
          <ac:chgData name="Amélie Cordier" userId="37c53194fa912d34" providerId="LiveId" clId="{DA431520-2541-4D79-AD33-44D6A0894CAB}" dt="2021-12-19T22:08:47.636" v="252" actId="478"/>
          <ac:spMkLst>
            <pc:docMk/>
            <pc:sldMk cId="3243872656" sldId="272"/>
            <ac:spMk id="3" creationId="{693549BA-EAF8-476A-B5C7-5CA1C68DD365}"/>
          </ac:spMkLst>
        </pc:spChg>
        <pc:picChg chg="add mod">
          <ac:chgData name="Amélie Cordier" userId="37c53194fa912d34" providerId="LiveId" clId="{DA431520-2541-4D79-AD33-44D6A0894CAB}" dt="2021-12-19T22:11:48.751" v="254" actId="1076"/>
          <ac:picMkLst>
            <pc:docMk/>
            <pc:sldMk cId="3243872656" sldId="272"/>
            <ac:picMk id="5" creationId="{F61D1060-0CE8-4BFA-87CE-B846E34E512A}"/>
          </ac:picMkLst>
        </pc:picChg>
        <pc:picChg chg="add mod">
          <ac:chgData name="Amélie Cordier" userId="37c53194fa912d34" providerId="LiveId" clId="{DA431520-2541-4D79-AD33-44D6A0894CAB}" dt="2021-12-19T22:12:42.965" v="256" actId="1076"/>
          <ac:picMkLst>
            <pc:docMk/>
            <pc:sldMk cId="3243872656" sldId="272"/>
            <ac:picMk id="7" creationId="{5CCC6DDD-5A0B-4C2A-AA3C-FCADC5B91857}"/>
          </ac:picMkLst>
        </pc:picChg>
      </pc:sldChg>
      <pc:sldChg chg="addSp delSp modSp new del mod">
        <pc:chgData name="Amélie Cordier" userId="37c53194fa912d34" providerId="LiveId" clId="{DA431520-2541-4D79-AD33-44D6A0894CAB}" dt="2021-12-21T13:48:30.862" v="282" actId="47"/>
        <pc:sldMkLst>
          <pc:docMk/>
          <pc:sldMk cId="537599269" sldId="273"/>
        </pc:sldMkLst>
        <pc:spChg chg="del">
          <ac:chgData name="Amélie Cordier" userId="37c53194fa912d34" providerId="LiveId" clId="{DA431520-2541-4D79-AD33-44D6A0894CAB}" dt="2021-12-19T22:12:53.533" v="258" actId="478"/>
          <ac:spMkLst>
            <pc:docMk/>
            <pc:sldMk cId="537599269" sldId="273"/>
            <ac:spMk id="2" creationId="{52AC4BA1-ADE7-4803-A0ED-819137BD5AA8}"/>
          </ac:spMkLst>
        </pc:spChg>
        <pc:spChg chg="del">
          <ac:chgData name="Amélie Cordier" userId="37c53194fa912d34" providerId="LiveId" clId="{DA431520-2541-4D79-AD33-44D6A0894CAB}" dt="2021-12-19T22:13:01.716" v="259" actId="478"/>
          <ac:spMkLst>
            <pc:docMk/>
            <pc:sldMk cId="537599269" sldId="273"/>
            <ac:spMk id="3" creationId="{04AFE581-9A4E-4F46-9CDB-7BC37CC58C64}"/>
          </ac:spMkLst>
        </pc:spChg>
        <pc:picChg chg="add mod">
          <ac:chgData name="Amélie Cordier" userId="37c53194fa912d34" providerId="LiveId" clId="{DA431520-2541-4D79-AD33-44D6A0894CAB}" dt="2021-12-19T22:18:58.923" v="261" actId="1076"/>
          <ac:picMkLst>
            <pc:docMk/>
            <pc:sldMk cId="537599269" sldId="273"/>
            <ac:picMk id="5" creationId="{68E7C17F-A76B-4728-8A76-F5E7338D35DC}"/>
          </ac:picMkLst>
        </pc:picChg>
        <pc:picChg chg="add mod">
          <ac:chgData name="Amélie Cordier" userId="37c53194fa912d34" providerId="LiveId" clId="{DA431520-2541-4D79-AD33-44D6A0894CAB}" dt="2021-12-19T22:20:23.258" v="267" actId="1076"/>
          <ac:picMkLst>
            <pc:docMk/>
            <pc:sldMk cId="537599269" sldId="273"/>
            <ac:picMk id="7" creationId="{8340DCCE-D803-4EE0-9F0D-1094ABC14F79}"/>
          </ac:picMkLst>
        </pc:picChg>
      </pc:sldChg>
      <pc:sldChg chg="addSp delSp new del mod">
        <pc:chgData name="Amélie Cordier" userId="37c53194fa912d34" providerId="LiveId" clId="{DA431520-2541-4D79-AD33-44D6A0894CAB}" dt="2021-12-21T13:48:30.364" v="281" actId="47"/>
        <pc:sldMkLst>
          <pc:docMk/>
          <pc:sldMk cId="265378322" sldId="274"/>
        </pc:sldMkLst>
        <pc:spChg chg="del">
          <ac:chgData name="Amélie Cordier" userId="37c53194fa912d34" providerId="LiveId" clId="{DA431520-2541-4D79-AD33-44D6A0894CAB}" dt="2021-12-19T22:19:53.152" v="263" actId="478"/>
          <ac:spMkLst>
            <pc:docMk/>
            <pc:sldMk cId="265378322" sldId="274"/>
            <ac:spMk id="2" creationId="{11DC0C25-8919-4FF2-8646-16BE22E93A91}"/>
          </ac:spMkLst>
        </pc:spChg>
        <pc:spChg chg="del">
          <ac:chgData name="Amélie Cordier" userId="37c53194fa912d34" providerId="LiveId" clId="{DA431520-2541-4D79-AD33-44D6A0894CAB}" dt="2021-12-19T22:19:54.979" v="264" actId="478"/>
          <ac:spMkLst>
            <pc:docMk/>
            <pc:sldMk cId="265378322" sldId="274"/>
            <ac:spMk id="3" creationId="{918C3E84-DCFA-4CA2-8207-A46E8E7DE592}"/>
          </ac:spMkLst>
        </pc:spChg>
        <pc:picChg chg="add">
          <ac:chgData name="Amélie Cordier" userId="37c53194fa912d34" providerId="LiveId" clId="{DA431520-2541-4D79-AD33-44D6A0894CAB}" dt="2021-12-19T22:19:57.821" v="265" actId="22"/>
          <ac:picMkLst>
            <pc:docMk/>
            <pc:sldMk cId="265378322" sldId="274"/>
            <ac:picMk id="5" creationId="{48CA3448-F61C-4CFD-8909-1A3A5DD1A1F7}"/>
          </ac:picMkLst>
        </pc:picChg>
      </pc:sldChg>
      <pc:sldChg chg="addSp delSp modSp new add del mod">
        <pc:chgData name="Amélie Cordier" userId="37c53194fa912d34" providerId="LiveId" clId="{DA431520-2541-4D79-AD33-44D6A0894CAB}" dt="2021-12-21T13:58:51.400" v="326" actId="47"/>
        <pc:sldMkLst>
          <pc:docMk/>
          <pc:sldMk cId="3798326713" sldId="275"/>
        </pc:sldMkLst>
        <pc:spChg chg="del">
          <ac:chgData name="Amélie Cordier" userId="37c53194fa912d34" providerId="LiveId" clId="{DA431520-2541-4D79-AD33-44D6A0894CAB}" dt="2021-12-19T22:20:55.765" v="271" actId="478"/>
          <ac:spMkLst>
            <pc:docMk/>
            <pc:sldMk cId="3798326713" sldId="275"/>
            <ac:spMk id="2" creationId="{A790ECA9-C40F-48DE-A1E7-EDA47C48E783}"/>
          </ac:spMkLst>
        </pc:spChg>
        <pc:spChg chg="del">
          <ac:chgData name="Amélie Cordier" userId="37c53194fa912d34" providerId="LiveId" clId="{DA431520-2541-4D79-AD33-44D6A0894CAB}" dt="2021-12-19T22:20:53.809" v="270" actId="478"/>
          <ac:spMkLst>
            <pc:docMk/>
            <pc:sldMk cId="3798326713" sldId="275"/>
            <ac:spMk id="3" creationId="{7A7BC24C-E6CF-4AE6-9C0C-2E8CA45ED754}"/>
          </ac:spMkLst>
        </pc:spChg>
        <pc:picChg chg="add del mod">
          <ac:chgData name="Amélie Cordier" userId="37c53194fa912d34" providerId="LiveId" clId="{DA431520-2541-4D79-AD33-44D6A0894CAB}" dt="2021-12-19T22:23:02.628" v="280" actId="1076"/>
          <ac:picMkLst>
            <pc:docMk/>
            <pc:sldMk cId="3798326713" sldId="275"/>
            <ac:picMk id="4" creationId="{6058FD91-C858-4B56-A087-8B8950971951}"/>
          </ac:picMkLst>
        </pc:picChg>
      </pc:sldChg>
      <pc:sldChg chg="add ord">
        <pc:chgData name="Amélie Cordier" userId="37c53194fa912d34" providerId="LiveId" clId="{DA431520-2541-4D79-AD33-44D6A0894CAB}" dt="2021-12-21T13:54:04.024" v="320"/>
        <pc:sldMkLst>
          <pc:docMk/>
          <pc:sldMk cId="982031315" sldId="276"/>
        </pc:sldMkLst>
      </pc:sldChg>
      <pc:sldChg chg="add ord">
        <pc:chgData name="Amélie Cordier" userId="37c53194fa912d34" providerId="LiveId" clId="{DA431520-2541-4D79-AD33-44D6A0894CAB}" dt="2021-12-21T13:54:04.024" v="320"/>
        <pc:sldMkLst>
          <pc:docMk/>
          <pc:sldMk cId="387476550" sldId="277"/>
        </pc:sldMkLst>
      </pc:sldChg>
      <pc:sldChg chg="delSp add setBg delDesignElem">
        <pc:chgData name="Amélie Cordier" userId="37c53194fa912d34" providerId="LiveId" clId="{DA431520-2541-4D79-AD33-44D6A0894CAB}" dt="2021-12-21T13:53:15.379" v="318"/>
        <pc:sldMkLst>
          <pc:docMk/>
          <pc:sldMk cId="1440558538" sldId="286"/>
        </pc:sldMkLst>
        <pc:spChg chg="del">
          <ac:chgData name="Amélie Cordier" userId="37c53194fa912d34" providerId="LiveId" clId="{DA431520-2541-4D79-AD33-44D6A0894CAB}" dt="2021-12-21T13:53:15.379" v="318"/>
          <ac:spMkLst>
            <pc:docMk/>
            <pc:sldMk cId="1440558538" sldId="286"/>
            <ac:spMk id="7" creationId="{AB8C311F-7253-4AED-9701-7FC0708C41C7}"/>
          </ac:spMkLst>
        </pc:spChg>
        <pc:spChg chg="del">
          <ac:chgData name="Amélie Cordier" userId="37c53194fa912d34" providerId="LiveId" clId="{DA431520-2541-4D79-AD33-44D6A0894CAB}" dt="2021-12-21T13:53:15.379" v="318"/>
          <ac:spMkLst>
            <pc:docMk/>
            <pc:sldMk cId="1440558538" sldId="286"/>
            <ac:spMk id="8" creationId="{E2384209-CB15-4CDF-9D31-C44FD9A3F20D}"/>
          </ac:spMkLst>
        </pc:spChg>
        <pc:spChg chg="del">
          <ac:chgData name="Amélie Cordier" userId="37c53194fa912d34" providerId="LiveId" clId="{DA431520-2541-4D79-AD33-44D6A0894CAB}" dt="2021-12-21T13:53:15.379" v="318"/>
          <ac:spMkLst>
            <pc:docMk/>
            <pc:sldMk cId="1440558538" sldId="286"/>
            <ac:spMk id="9" creationId="{2633B3B5-CC90-43F0-8714-D31D1F3F0209}"/>
          </ac:spMkLst>
        </pc:spChg>
        <pc:spChg chg="del">
          <ac:chgData name="Amélie Cordier" userId="37c53194fa912d34" providerId="LiveId" clId="{DA431520-2541-4D79-AD33-44D6A0894CAB}" dt="2021-12-21T13:53:15.379" v="318"/>
          <ac:spMkLst>
            <pc:docMk/>
            <pc:sldMk cId="1440558538" sldId="286"/>
            <ac:spMk id="11" creationId="{A8D57A06-A426-446D-B02C-A2DC6B62E45E}"/>
          </ac:spMkLst>
        </pc:spChg>
      </pc:sldChg>
      <pc:sldMasterChg chg="addSldLayout">
        <pc:chgData name="Amélie Cordier" userId="37c53194fa912d34" providerId="LiveId" clId="{DA431520-2541-4D79-AD33-44D6A0894CAB}" dt="2021-12-19T20:07:17.349" v="0" actId="680"/>
        <pc:sldMasterMkLst>
          <pc:docMk/>
          <pc:sldMasterMk cId="782706578" sldId="2147483648"/>
        </pc:sldMasterMkLst>
        <pc:sldLayoutChg chg="add">
          <pc:chgData name="Amélie Cordier" userId="37c53194fa912d34" providerId="LiveId" clId="{DA431520-2541-4D79-AD33-44D6A0894CAB}" dt="2021-12-19T20:07:17.349" v="0" actId="680"/>
          <pc:sldLayoutMkLst>
            <pc:docMk/>
            <pc:sldMasterMk cId="782706578" sldId="2147483648"/>
            <pc:sldLayoutMk cId="3064814737" sldId="214748364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BC2E53-DE84-4E10-841D-56F9B7799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8655EC4-CB58-4F6C-A900-610ADC682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064814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0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2EDBE63-B78F-4B62-BCD3-4B6F51FEA3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26" y="2"/>
            <a:ext cx="4819650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5DF608B-9994-42A9-A86E-C1A07836FC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4342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F2DBE65-DF82-49D6-B5D6-3317500682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91" y="0"/>
            <a:ext cx="4655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5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4526AD2-6BD4-46C9-B390-AB219C6F80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816810"/>
            <a:ext cx="9912927" cy="522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5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17C1147-5276-4C60-88BB-F417C3CDB9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56"/>
          <a:stretch/>
        </p:blipFill>
        <p:spPr>
          <a:xfrm>
            <a:off x="6865219" y="380668"/>
            <a:ext cx="5010407" cy="3694944"/>
          </a:xfrm>
          <a:prstGeom prst="rect">
            <a:avLst/>
          </a:prstGeom>
        </p:spPr>
      </p:pic>
      <p:pic>
        <p:nvPicPr>
          <p:cNvPr id="8" name="Natalia6A">
            <a:hlinkClick r:id="" action="ppaction://media"/>
            <a:extLst>
              <a:ext uri="{FF2B5EF4-FFF2-40B4-BE49-F238E27FC236}">
                <a16:creationId xmlns:a16="http://schemas.microsoft.com/office/drawing/2014/main" id="{58808E60-F929-4201-87A9-2A347F144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06AFAD4-5E5F-46C9-BD5D-E67A81169D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23" y="149056"/>
            <a:ext cx="5207268" cy="655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058FD91-C858-4B56-A087-8B89509719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0766" y="88550"/>
            <a:ext cx="4749552" cy="668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148C371-C749-4309-8439-BE9257E553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36" y="0"/>
            <a:ext cx="4746489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4AB080E-EDB8-4B19-BD8B-8FB746B2C2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r="8268"/>
          <a:stretch/>
        </p:blipFill>
        <p:spPr>
          <a:xfrm>
            <a:off x="540327" y="0"/>
            <a:ext cx="4184073" cy="6858000"/>
          </a:xfrm>
          <a:prstGeom prst="rect">
            <a:avLst/>
          </a:prstGeom>
        </p:spPr>
      </p:pic>
      <p:pic>
        <p:nvPicPr>
          <p:cNvPr id="3" name="The╠üo 2e╠Çme version">
            <a:hlinkClick r:id="" action="ppaction://media"/>
            <a:extLst>
              <a:ext uri="{FF2B5EF4-FFF2-40B4-BE49-F238E27FC236}">
                <a16:creationId xmlns:a16="http://schemas.microsoft.com/office/drawing/2014/main" id="{34802B79-C7FC-4F4E-ADFD-C13015D5D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325F6B9-54FD-41A0-BFA1-C7A63C0BFB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320" y="0"/>
            <a:ext cx="4991505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A45A9E9-1EC5-4381-A1E9-CABA80603B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5"/>
          <a:stretch/>
        </p:blipFill>
        <p:spPr>
          <a:xfrm>
            <a:off x="447927" y="203666"/>
            <a:ext cx="4027091" cy="6572588"/>
          </a:xfrm>
          <a:prstGeom prst="rect">
            <a:avLst/>
          </a:prstGeom>
        </p:spPr>
      </p:pic>
      <p:pic>
        <p:nvPicPr>
          <p:cNvPr id="4" name="Cera6Aversion2">
            <a:hlinkClick r:id="" action="ppaction://media"/>
            <a:extLst>
              <a:ext uri="{FF2B5EF4-FFF2-40B4-BE49-F238E27FC236}">
                <a16:creationId xmlns:a16="http://schemas.microsoft.com/office/drawing/2014/main" id="{88828909-6830-4A20-9247-942BC14D0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8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33DF614-E101-4EE4-8577-B74A9720C0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96" y="0"/>
            <a:ext cx="6162504" cy="622069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EF5F10B-4BD6-4BA9-B60C-5CFD631F43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349" y="431276"/>
            <a:ext cx="4476206" cy="5420884"/>
          </a:xfrm>
          <a:prstGeom prst="rect">
            <a:avLst/>
          </a:prstGeom>
        </p:spPr>
      </p:pic>
      <p:pic>
        <p:nvPicPr>
          <p:cNvPr id="4" name="Noah benjamin The╠üo 1">
            <a:hlinkClick r:id="" action="ppaction://media"/>
            <a:extLst>
              <a:ext uri="{FF2B5EF4-FFF2-40B4-BE49-F238E27FC236}">
                <a16:creationId xmlns:a16="http://schemas.microsoft.com/office/drawing/2014/main" id="{67B70116-7A43-4F12-89E3-27D779060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AF223A8-BE63-49A8-AF21-B8EE3EEDBE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58" y="0"/>
            <a:ext cx="4842991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8E404DE-E38A-4AA5-8CE6-9E6056C9CF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1" y="130005"/>
            <a:ext cx="4610337" cy="6597989"/>
          </a:xfrm>
          <a:prstGeom prst="rect">
            <a:avLst/>
          </a:prstGeom>
        </p:spPr>
      </p:pic>
      <p:pic>
        <p:nvPicPr>
          <p:cNvPr id="4" name="Lola 6Adeuxie╠Çme version">
            <a:hlinkClick r:id="" action="ppaction://media"/>
            <a:extLst>
              <a:ext uri="{FF2B5EF4-FFF2-40B4-BE49-F238E27FC236}">
                <a16:creationId xmlns:a16="http://schemas.microsoft.com/office/drawing/2014/main" id="{06A3C749-7CFA-4168-9C08-84BC34037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9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C8FFD01-B4F7-43B4-8E27-475C5C836F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8484" y="59473"/>
            <a:ext cx="4998798" cy="669444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2B7786B-EAC2-47A9-BA9B-5C54EB9453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7307"/>
          <a:stretch/>
        </p:blipFill>
        <p:spPr>
          <a:xfrm>
            <a:off x="519544" y="158582"/>
            <a:ext cx="4572001" cy="6540836"/>
          </a:xfrm>
          <a:prstGeom prst="rect">
            <a:avLst/>
          </a:prstGeom>
        </p:spPr>
      </p:pic>
      <p:pic>
        <p:nvPicPr>
          <p:cNvPr id="5" name="Thyme╠üo Matis Mathys Paul 1">
            <a:hlinkClick r:id="" action="ppaction://media"/>
            <a:extLst>
              <a:ext uri="{FF2B5EF4-FFF2-40B4-BE49-F238E27FC236}">
                <a16:creationId xmlns:a16="http://schemas.microsoft.com/office/drawing/2014/main" id="{C196084C-6FE9-4DB7-B925-07462FC0B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5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E98B11E-824C-4713-B5EF-6304F3C7FF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7" y="8709"/>
            <a:ext cx="5092962" cy="66551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1A255AF-FB56-46D9-9314-E6877CE3D1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435" y="97613"/>
            <a:ext cx="5016758" cy="6477333"/>
          </a:xfrm>
          <a:prstGeom prst="rect">
            <a:avLst/>
          </a:prstGeom>
        </p:spPr>
      </p:pic>
      <p:pic>
        <p:nvPicPr>
          <p:cNvPr id="9" name="E╠ülia lorenzo Ce╠ülia anouk">
            <a:hlinkClick r:id="" action="ppaction://media"/>
            <a:extLst>
              <a:ext uri="{FF2B5EF4-FFF2-40B4-BE49-F238E27FC236}">
                <a16:creationId xmlns:a16="http://schemas.microsoft.com/office/drawing/2014/main" id="{345C7E82-653E-48B7-96E4-FD56A95A3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0</Words>
  <Application>Microsoft Office PowerPoint</Application>
  <PresentationFormat>Grand écran</PresentationFormat>
  <Paragraphs>0</Paragraphs>
  <Slides>11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Amélie Cordier</dc:creator>
  <cp:lastModifiedBy>Amélie Cordier</cp:lastModifiedBy>
  <cp:revision>9</cp:revision>
  <dcterms:created xsi:type="dcterms:W3CDTF">2021-12-19T20:07:13Z</dcterms:created>
  <dcterms:modified xsi:type="dcterms:W3CDTF">2021-12-21T13:59:13Z</dcterms:modified>
</cp:coreProperties>
</file>