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6858000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34" y="-96"/>
      </p:cViewPr>
      <p:guideLst>
        <p:guide orient="horz" pos="2160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6" y="2130427"/>
            <a:ext cx="908939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3886200"/>
            <a:ext cx="748538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05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31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274640"/>
            <a:ext cx="2406015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1" y="274640"/>
            <a:ext cx="7039822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53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1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406902"/>
            <a:ext cx="908939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2906713"/>
            <a:ext cx="908939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0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600202"/>
            <a:ext cx="472291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1" y="1600202"/>
            <a:ext cx="472291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14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535113"/>
            <a:ext cx="4724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174875"/>
            <a:ext cx="4724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535113"/>
            <a:ext cx="47266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174875"/>
            <a:ext cx="47266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41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8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87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273050"/>
            <a:ext cx="351805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273052"/>
            <a:ext cx="59779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435102"/>
            <a:ext cx="351805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82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2" y="4800600"/>
            <a:ext cx="64160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2" y="612775"/>
            <a:ext cx="64160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2" y="5367338"/>
            <a:ext cx="64160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1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274638"/>
            <a:ext cx="962406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00202"/>
            <a:ext cx="962406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6356352"/>
            <a:ext cx="24951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732B-22BB-4970-96F6-2ED461CC399C}" type="datetimeFigureOut">
              <a:rPr lang="fr-FR" smtClean="0"/>
              <a:t>20/08/2018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6356352"/>
            <a:ext cx="33862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6356352"/>
            <a:ext cx="24951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6A91-3586-47F3-BD3F-3857BB1991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94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320428" y="278497"/>
            <a:ext cx="3368374" cy="640871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/>
            </a:r>
            <a:br>
              <a:rPr lang="fr-FR" dirty="0" smtClean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/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>
                <a:latin typeface="Comic Sans MS" panose="030F0702030302020204" pitchFamily="66" charset="0"/>
              </a:rPr>
              <a:t/>
            </a:r>
            <a:br>
              <a:rPr lang="fr-FR" dirty="0">
                <a:latin typeface="Comic Sans MS" panose="030F0702030302020204" pitchFamily="66" charset="0"/>
              </a:rPr>
            </a:b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94313" y="632602"/>
            <a:ext cx="3195293" cy="559966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i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313" y="659570"/>
            <a:ext cx="3195293" cy="60307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extLst/>
        </p:spPr>
      </p:pic>
      <p:sp>
        <p:nvSpPr>
          <p:cNvPr id="6" name="Rectangle 5"/>
          <p:cNvSpPr/>
          <p:nvPr/>
        </p:nvSpPr>
        <p:spPr>
          <a:xfrm>
            <a:off x="203304" y="567861"/>
            <a:ext cx="3096344" cy="60577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i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4523" y="-99392"/>
            <a:ext cx="1001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anose="030F0702030302020204" pitchFamily="66" charset="0"/>
              </a:rPr>
              <a:t>Calendrier des rencontres parents année scolaire 2018 - 2019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40079" y="1728619"/>
            <a:ext cx="3070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Samedi 13 octobre 2018</a:t>
            </a:r>
            <a:endParaRPr lang="fr-FR" sz="1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0079" y="3484316"/>
            <a:ext cx="3070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Samedi 17 novembre 2018</a:t>
            </a:r>
            <a:endParaRPr lang="fr-FR" sz="1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9279" y="4600404"/>
            <a:ext cx="3070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Samedi 15 décembre 2018</a:t>
            </a:r>
            <a:endParaRPr lang="fr-FR" sz="1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674019" y="3736448"/>
            <a:ext cx="3195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Samedi 2 février 2019</a:t>
            </a:r>
            <a:endParaRPr lang="fr-FR" sz="1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7913" y="2048019"/>
            <a:ext cx="2685770" cy="369332"/>
          </a:xfrm>
          <a:prstGeom prst="rect">
            <a:avLst/>
          </a:prstGeom>
          <a:noFill/>
          <a:ln w="38100">
            <a:solidFill>
              <a:srgbClr val="00B050">
                <a:alpha val="5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Faire ses devoirs</a:t>
            </a:r>
            <a:endParaRPr lang="fr-FR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20428" y="659570"/>
            <a:ext cx="3017844" cy="60307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i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336050" y="4683549"/>
            <a:ext cx="3002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Samedi 18 mai 2019</a:t>
            </a:r>
            <a:endParaRPr lang="fr-FR" sz="1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323098" y="3022650"/>
            <a:ext cx="3002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Samedi 6 avril 2018</a:t>
            </a:r>
            <a:endParaRPr lang="fr-FR" sz="1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336050" y="742918"/>
            <a:ext cx="2933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Samedi 16 mars 2019</a:t>
            </a:r>
            <a:endParaRPr lang="fr-FR" sz="1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694312" y="735757"/>
            <a:ext cx="3195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Samedi 19 janvier 2019</a:t>
            </a:r>
            <a:endParaRPr lang="fr-FR" sz="14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36050" y="3574061"/>
            <a:ext cx="2297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35122" y="2533268"/>
            <a:ext cx="28206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Comment aider mon enfant</a:t>
            </a:r>
          </a:p>
          <a:p>
            <a:pPr algn="ctr"/>
            <a:r>
              <a:rPr lang="fr-FR" sz="1100" dirty="0">
                <a:latin typeface="Comic Sans MS" panose="030F0702030302020204" pitchFamily="66" charset="0"/>
              </a:rPr>
              <a:t>à</a:t>
            </a:r>
            <a:r>
              <a:rPr lang="fr-FR" sz="1100" dirty="0" smtClean="0">
                <a:latin typeface="Comic Sans MS" panose="030F0702030302020204" pitchFamily="66" charset="0"/>
              </a:rPr>
              <a:t> s’organiser</a:t>
            </a:r>
          </a:p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Comment s’y prendre pour aider et éviter les tensions au moment des devoirs</a:t>
            </a:r>
            <a:endParaRPr lang="fr-FR" sz="1100" dirty="0">
              <a:latin typeface="Comic Sans MS" panose="030F0702030302020204" pitchFamily="66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78148" y="3815574"/>
            <a:ext cx="2685770" cy="369332"/>
          </a:xfrm>
          <a:prstGeom prst="rect">
            <a:avLst/>
          </a:prstGeom>
          <a:noFill/>
          <a:ln w="38100">
            <a:solidFill>
              <a:srgbClr val="00B050">
                <a:alpha val="5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Brain gym</a:t>
            </a:r>
            <a:endParaRPr lang="fr-FR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78148" y="4987207"/>
            <a:ext cx="2685770" cy="646331"/>
          </a:xfrm>
          <a:prstGeom prst="rect">
            <a:avLst/>
          </a:prstGeom>
          <a:noFill/>
          <a:ln w="38100">
            <a:solidFill>
              <a:srgbClr val="00B050">
                <a:alpha val="5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Parole des parents autour d’un café</a:t>
            </a:r>
            <a:endParaRPr lang="fr-FR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871598" y="1111089"/>
            <a:ext cx="2771246" cy="1200329"/>
          </a:xfrm>
          <a:prstGeom prst="rect">
            <a:avLst/>
          </a:prstGeom>
          <a:noFill/>
          <a:ln w="38100">
            <a:solidFill>
              <a:srgbClr val="00B050">
                <a:alpha val="5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Comment bien communiquer ensemble </a:t>
            </a:r>
          </a:p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Les relations en famille</a:t>
            </a:r>
          </a:p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Le lien avec l’école</a:t>
            </a:r>
            <a:endParaRPr lang="fr-FR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851760" y="4261850"/>
            <a:ext cx="2771246" cy="646331"/>
          </a:xfrm>
          <a:prstGeom prst="rect">
            <a:avLst/>
          </a:prstGeom>
          <a:noFill/>
          <a:ln w="38100">
            <a:solidFill>
              <a:srgbClr val="00B050">
                <a:alpha val="5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Les troubles de l’apprentissage</a:t>
            </a:r>
            <a:endParaRPr lang="fr-FR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513039" y="1083761"/>
            <a:ext cx="2622340" cy="369332"/>
          </a:xfrm>
          <a:prstGeom prst="rect">
            <a:avLst/>
          </a:prstGeom>
          <a:noFill/>
          <a:ln w="38100">
            <a:solidFill>
              <a:srgbClr val="00B050">
                <a:alpha val="5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L’anglais autrement</a:t>
            </a:r>
            <a:endParaRPr lang="fr-FR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551573" y="3471987"/>
            <a:ext cx="2588947" cy="369332"/>
          </a:xfrm>
          <a:prstGeom prst="rect">
            <a:avLst/>
          </a:prstGeom>
          <a:noFill/>
          <a:ln w="38100">
            <a:solidFill>
              <a:srgbClr val="00B050">
                <a:alpha val="5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Parole des parents</a:t>
            </a:r>
            <a:endParaRPr lang="fr-FR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551374" y="5097270"/>
            <a:ext cx="2555952" cy="369332"/>
          </a:xfrm>
          <a:prstGeom prst="rect">
            <a:avLst/>
          </a:prstGeom>
          <a:noFill/>
          <a:ln w="38100">
            <a:solidFill>
              <a:srgbClr val="00B050">
                <a:alpha val="5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Théâtre de la vie</a:t>
            </a:r>
            <a:endParaRPr lang="fr-FR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1963" y="5686860"/>
            <a:ext cx="248217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Un moment pour échanger sur les préoccupations de parents ou simplement échanger sur le quotidien des parents suivi d’une collation spéciale fin d’année</a:t>
            </a:r>
            <a:endParaRPr lang="fr-FR" sz="1100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5800" y="4300322"/>
            <a:ext cx="2710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Un outil simple pour mieux apprendre</a:t>
            </a:r>
            <a:endParaRPr lang="fr-FR" sz="1100" dirty="0">
              <a:latin typeface="Comic Sans MS" panose="030F0702030302020204" pitchFamily="66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069133" y="2457900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Intervenante : Lieve Martens.</a:t>
            </a:r>
          </a:p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Lieve Martens est formée à la communication consciente et bienveillante.</a:t>
            </a:r>
          </a:p>
          <a:p>
            <a:pPr algn="ctr"/>
            <a:endParaRPr lang="fr-FR" sz="1100" dirty="0">
              <a:latin typeface="Comic Sans MS" panose="030F0702030302020204" pitchFamily="66" charset="0"/>
            </a:endParaRPr>
          </a:p>
          <a:p>
            <a:pPr algn="ctr"/>
            <a:r>
              <a:rPr lang="fr-FR" sz="1100" i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(Inscriptions auprès de l’Escabelle)</a:t>
            </a:r>
            <a:endParaRPr lang="fr-FR" sz="1100" i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762663" y="5097270"/>
            <a:ext cx="30180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Connaître et repérer les difficultés.</a:t>
            </a:r>
          </a:p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Quelles démarches mettre en place.</a:t>
            </a:r>
          </a:p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Intervention association DFD 79</a:t>
            </a:r>
          </a:p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(Dyspraxie France </a:t>
            </a:r>
            <a:r>
              <a:rPr lang="fr-FR" sz="1100" dirty="0" err="1" smtClean="0">
                <a:latin typeface="Comic Sans MS" panose="030F0702030302020204" pitchFamily="66" charset="0"/>
              </a:rPr>
              <a:t>Dys</a:t>
            </a:r>
            <a:r>
              <a:rPr lang="fr-FR" sz="1100" dirty="0" smtClean="0">
                <a:latin typeface="Comic Sans MS" panose="030F0702030302020204" pitchFamily="66" charset="0"/>
              </a:rPr>
              <a:t> des Deux-Sèvres)</a:t>
            </a:r>
            <a:endParaRPr lang="fr-FR" sz="1100" dirty="0">
              <a:latin typeface="Comic Sans MS" panose="030F0702030302020204" pitchFamily="66" charset="0"/>
            </a:endParaRPr>
          </a:p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 Niort</a:t>
            </a:r>
            <a:endParaRPr lang="fr-FR" sz="1100" dirty="0"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534875" y="1624307"/>
            <a:ext cx="26223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Venez découvrir une autre façon d’apprendre l’anglais. </a:t>
            </a:r>
            <a:endParaRPr lang="fr-FR" sz="1100" dirty="0">
              <a:latin typeface="Comic Sans MS" panose="030F0702030302020204" pitchFamily="66" charset="0"/>
            </a:endParaRPr>
          </a:p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Une première approche pour débutant à tester en famille.</a:t>
            </a:r>
          </a:p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Intervenant : Guillaume Marie</a:t>
            </a:r>
          </a:p>
          <a:p>
            <a:pPr algn="ctr"/>
            <a:endParaRPr lang="fr-FR" sz="1100" dirty="0" smtClean="0">
              <a:latin typeface="Comic Sans MS" panose="030F0702030302020204" pitchFamily="66" charset="0"/>
            </a:endParaRPr>
          </a:p>
          <a:p>
            <a:pPr algn="ctr"/>
            <a:r>
              <a:rPr lang="fr-FR" sz="1100" i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(Inscriptions auprès de l’Escabelle)</a:t>
            </a:r>
          </a:p>
          <a:p>
            <a:pPr algn="ctr"/>
            <a:endParaRPr lang="fr-FR" sz="1100" dirty="0">
              <a:latin typeface="Comic Sans MS" panose="030F0702030302020204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612220" y="4000240"/>
            <a:ext cx="25810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Demain mon enfant entre en 6</a:t>
            </a:r>
            <a:r>
              <a:rPr lang="fr-FR" sz="1100" baseline="30000" dirty="0" smtClean="0">
                <a:latin typeface="Comic Sans MS" panose="030F0702030302020204" pitchFamily="66" charset="0"/>
              </a:rPr>
              <a:t>ème</a:t>
            </a:r>
            <a:r>
              <a:rPr lang="fr-FR" sz="1100" dirty="0" smtClean="0">
                <a:latin typeface="Comic Sans MS" panose="030F0702030302020204" pitchFamily="66" charset="0"/>
              </a:rPr>
              <a:t> …</a:t>
            </a:r>
          </a:p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Echanges entre futurs parents de 6</a:t>
            </a:r>
            <a:r>
              <a:rPr lang="fr-FR" sz="1100" baseline="30000" dirty="0" smtClean="0">
                <a:latin typeface="Comic Sans MS" panose="030F0702030302020204" pitchFamily="66" charset="0"/>
              </a:rPr>
              <a:t>ème</a:t>
            </a:r>
            <a:r>
              <a:rPr lang="fr-FR" sz="1100" dirty="0" smtClean="0">
                <a:latin typeface="Comic Sans MS" panose="030F0702030302020204" pitchFamily="66" charset="0"/>
              </a:rPr>
              <a:t>  et parents de collégiens.</a:t>
            </a:r>
            <a:endParaRPr lang="fr-FR" sz="1100" dirty="0">
              <a:latin typeface="Comic Sans MS" panose="030F0702030302020204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739875" y="5592658"/>
            <a:ext cx="224348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La compagnie du théâtre du Baluchon vous invite avec les jeunes de l’Escabelle a un échange sur le vivre ensemble avec nos </a:t>
            </a:r>
            <a:r>
              <a:rPr lang="fr-FR" sz="1100" dirty="0">
                <a:latin typeface="Comic Sans MS" panose="030F0702030302020204" pitchFamily="66" charset="0"/>
              </a:rPr>
              <a:t>d</a:t>
            </a:r>
            <a:r>
              <a:rPr lang="fr-FR" sz="1100" dirty="0" smtClean="0">
                <a:latin typeface="Comic Sans MS" panose="030F0702030302020204" pitchFamily="66" charset="0"/>
              </a:rPr>
              <a:t>ifférences.</a:t>
            </a:r>
            <a:endParaRPr lang="fr-FR" sz="1100" dirty="0">
              <a:latin typeface="Comic Sans MS" panose="030F0702030302020204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049251" y="5949280"/>
            <a:ext cx="25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210268" y="589029"/>
            <a:ext cx="307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Vendredi 12 octobre 2018</a:t>
            </a:r>
          </a:p>
          <a:p>
            <a:pPr algn="ctr"/>
            <a:r>
              <a:rPr lang="fr-FR" sz="10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(de 20 h à 22 h)</a:t>
            </a:r>
            <a:endParaRPr lang="fr-FR" sz="1000" b="1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65800" y="1083752"/>
            <a:ext cx="2685770" cy="369332"/>
          </a:xfrm>
          <a:prstGeom prst="rect">
            <a:avLst/>
          </a:prstGeom>
          <a:noFill/>
          <a:ln w="38100">
            <a:solidFill>
              <a:srgbClr val="00B050">
                <a:alpha val="5900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Jouer en famille</a:t>
            </a:r>
            <a:endParaRPr lang="fr-FR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35122" y="1493502"/>
            <a:ext cx="2710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Comic Sans MS" panose="030F0702030302020204" pitchFamily="66" charset="0"/>
              </a:rPr>
              <a:t>Soirée jeux à la Ludothèque</a:t>
            </a:r>
            <a:endParaRPr lang="fr-FR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779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262</Words>
  <Application>Microsoft Office PowerPoint</Application>
  <PresentationFormat>Personnalisé</PresentationFormat>
  <Paragraphs>46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Fressines</dc:creator>
  <cp:lastModifiedBy>Fressines</cp:lastModifiedBy>
  <cp:revision>86</cp:revision>
  <cp:lastPrinted>2018-08-16T06:58:21Z</cp:lastPrinted>
  <dcterms:created xsi:type="dcterms:W3CDTF">2016-04-26T16:12:09Z</dcterms:created>
  <dcterms:modified xsi:type="dcterms:W3CDTF">2018-08-20T15:07:08Z</dcterms:modified>
</cp:coreProperties>
</file>