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390" y="22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7E9C7-0476-424A-B23A-966DB8CCF80D}" type="datetimeFigureOut">
              <a:rPr lang="es-VE" smtClean="0"/>
              <a:t>07/06/2016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F982E-CF9E-46E5-9826-196C89DD43D5}" type="slidenum">
              <a:rPr lang="es-VE" smtClean="0"/>
              <a:t>‹N°›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883975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7E9C7-0476-424A-B23A-966DB8CCF80D}" type="datetimeFigureOut">
              <a:rPr lang="es-VE" smtClean="0"/>
              <a:t>07/06/2016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F982E-CF9E-46E5-9826-196C89DD43D5}" type="slidenum">
              <a:rPr lang="es-VE" smtClean="0"/>
              <a:t>‹N°›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090830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7E9C7-0476-424A-B23A-966DB8CCF80D}" type="datetimeFigureOut">
              <a:rPr lang="es-VE" smtClean="0"/>
              <a:t>07/06/2016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F982E-CF9E-46E5-9826-196C89DD43D5}" type="slidenum">
              <a:rPr lang="es-VE" smtClean="0"/>
              <a:t>‹N°›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566467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7E9C7-0476-424A-B23A-966DB8CCF80D}" type="datetimeFigureOut">
              <a:rPr lang="es-VE" smtClean="0"/>
              <a:t>07/06/2016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F982E-CF9E-46E5-9826-196C89DD43D5}" type="slidenum">
              <a:rPr lang="es-VE" smtClean="0"/>
              <a:t>‹N°›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922477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7E9C7-0476-424A-B23A-966DB8CCF80D}" type="datetimeFigureOut">
              <a:rPr lang="es-VE" smtClean="0"/>
              <a:t>07/06/2016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F982E-CF9E-46E5-9826-196C89DD43D5}" type="slidenum">
              <a:rPr lang="es-VE" smtClean="0"/>
              <a:t>‹N°›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7682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7E9C7-0476-424A-B23A-966DB8CCF80D}" type="datetimeFigureOut">
              <a:rPr lang="es-VE" smtClean="0"/>
              <a:t>07/06/2016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F982E-CF9E-46E5-9826-196C89DD43D5}" type="slidenum">
              <a:rPr lang="es-VE" smtClean="0"/>
              <a:t>‹N°›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454860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7E9C7-0476-424A-B23A-966DB8CCF80D}" type="datetimeFigureOut">
              <a:rPr lang="es-VE" smtClean="0"/>
              <a:t>07/06/2016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F982E-CF9E-46E5-9826-196C89DD43D5}" type="slidenum">
              <a:rPr lang="es-VE" smtClean="0"/>
              <a:t>‹N°›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822297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7E9C7-0476-424A-B23A-966DB8CCF80D}" type="datetimeFigureOut">
              <a:rPr lang="es-VE" smtClean="0"/>
              <a:t>07/06/2016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F982E-CF9E-46E5-9826-196C89DD43D5}" type="slidenum">
              <a:rPr lang="es-VE" smtClean="0"/>
              <a:t>‹N°›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619411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7E9C7-0476-424A-B23A-966DB8CCF80D}" type="datetimeFigureOut">
              <a:rPr lang="es-VE" smtClean="0"/>
              <a:t>07/06/2016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F982E-CF9E-46E5-9826-196C89DD43D5}" type="slidenum">
              <a:rPr lang="es-VE" smtClean="0"/>
              <a:t>‹N°›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768660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7E9C7-0476-424A-B23A-966DB8CCF80D}" type="datetimeFigureOut">
              <a:rPr lang="es-VE" smtClean="0"/>
              <a:t>07/06/2016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F982E-CF9E-46E5-9826-196C89DD43D5}" type="slidenum">
              <a:rPr lang="es-VE" smtClean="0"/>
              <a:t>‹N°›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384914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7E9C7-0476-424A-B23A-966DB8CCF80D}" type="datetimeFigureOut">
              <a:rPr lang="es-VE" smtClean="0"/>
              <a:t>07/06/2016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F982E-CF9E-46E5-9826-196C89DD43D5}" type="slidenum">
              <a:rPr lang="es-VE" smtClean="0"/>
              <a:t>‹N°›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768197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7E9C7-0476-424A-B23A-966DB8CCF80D}" type="datetimeFigureOut">
              <a:rPr lang="es-VE" smtClean="0"/>
              <a:t>07/06/2016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F982E-CF9E-46E5-9826-196C89DD43D5}" type="slidenum">
              <a:rPr lang="es-VE" smtClean="0"/>
              <a:t>‹N°›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176010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04664" y="251520"/>
            <a:ext cx="6264696" cy="73866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VE" sz="1400" b="1" dirty="0" smtClean="0"/>
              <a:t>NIVEAU TOUTE PETITE SECTION DE MATERNELLE T.P.S</a:t>
            </a:r>
          </a:p>
          <a:p>
            <a:pPr algn="ctr"/>
            <a:r>
              <a:rPr lang="es-VE" sz="1400" b="1" dirty="0" smtClean="0"/>
              <a:t>2016/2017</a:t>
            </a:r>
          </a:p>
          <a:p>
            <a:pPr algn="ctr"/>
            <a:r>
              <a:rPr lang="es-VE" sz="1400" b="1" dirty="0" smtClean="0"/>
              <a:t>LISTE DE MATERIEL NECESSAIRE AUX ENFANTS DES LA RENTREE</a:t>
            </a:r>
          </a:p>
          <a:p>
            <a:pPr algn="ctr"/>
            <a:endParaRPr lang="es-VE" sz="1400" b="1" dirty="0" smtClean="0"/>
          </a:p>
          <a:p>
            <a:r>
              <a:rPr lang="es-VE" sz="1200" b="1" dirty="0" smtClean="0"/>
              <a:t> 2 </a:t>
            </a:r>
            <a:r>
              <a:rPr lang="es-VE" sz="1200" b="1" dirty="0" err="1" smtClean="0"/>
              <a:t>pinceaux</a:t>
            </a:r>
            <a:r>
              <a:rPr lang="es-VE" sz="1200" b="1" dirty="0" smtClean="0"/>
              <a:t> gros</a:t>
            </a:r>
          </a:p>
          <a:p>
            <a:r>
              <a:rPr lang="es-VE" sz="1200" b="1" dirty="0" smtClean="0"/>
              <a:t> 4 </a:t>
            </a:r>
            <a:r>
              <a:rPr lang="es-VE" sz="1200" b="1" dirty="0" err="1" smtClean="0"/>
              <a:t>pots</a:t>
            </a:r>
            <a:r>
              <a:rPr lang="es-VE" sz="1200" b="1" dirty="0" smtClean="0"/>
              <a:t> de </a:t>
            </a:r>
            <a:r>
              <a:rPr lang="es-VE" sz="1200" b="1" dirty="0" err="1" smtClean="0"/>
              <a:t>pâte</a:t>
            </a:r>
            <a:r>
              <a:rPr lang="es-VE" sz="1200" b="1" dirty="0" smtClean="0"/>
              <a:t> à </a:t>
            </a:r>
            <a:r>
              <a:rPr lang="es-VE" sz="1200" b="1" dirty="0" err="1" smtClean="0"/>
              <a:t>modeler</a:t>
            </a:r>
            <a:endParaRPr lang="es-VE" sz="1200" b="1" dirty="0" smtClean="0"/>
          </a:p>
          <a:p>
            <a:r>
              <a:rPr lang="es-VE" sz="1200" b="1" dirty="0" smtClean="0"/>
              <a:t> 1 </a:t>
            </a:r>
            <a:r>
              <a:rPr lang="es-VE" sz="1200" b="1" dirty="0" err="1" smtClean="0"/>
              <a:t>mallette</a:t>
            </a:r>
            <a:r>
              <a:rPr lang="es-VE" sz="1200" b="1" dirty="0" smtClean="0"/>
              <a:t> </a:t>
            </a:r>
            <a:r>
              <a:rPr lang="es-VE" sz="1200" b="1" dirty="0" err="1" smtClean="0"/>
              <a:t>pour</a:t>
            </a:r>
            <a:r>
              <a:rPr lang="es-VE" sz="1200" b="1" dirty="0" smtClean="0"/>
              <a:t> le </a:t>
            </a:r>
            <a:r>
              <a:rPr lang="es-VE" sz="1200" b="1" dirty="0" err="1" smtClean="0"/>
              <a:t>goûter</a:t>
            </a:r>
            <a:r>
              <a:rPr lang="es-VE" sz="1200" b="1" dirty="0" smtClean="0"/>
              <a:t> </a:t>
            </a:r>
            <a:r>
              <a:rPr lang="es-VE" sz="1200" b="1" dirty="0" err="1" smtClean="0"/>
              <a:t>avec</a:t>
            </a:r>
            <a:r>
              <a:rPr lang="es-VE" sz="1200" b="1" dirty="0" smtClean="0"/>
              <a:t> </a:t>
            </a:r>
            <a:r>
              <a:rPr lang="es-VE" sz="1200" b="1" dirty="0" err="1" smtClean="0"/>
              <a:t>thermos</a:t>
            </a:r>
            <a:r>
              <a:rPr lang="es-VE" sz="1200" b="1" dirty="0" smtClean="0"/>
              <a:t> </a:t>
            </a:r>
            <a:r>
              <a:rPr lang="es-VE" sz="1200" b="1" dirty="0" err="1" smtClean="0"/>
              <a:t>fermant</a:t>
            </a:r>
            <a:r>
              <a:rPr lang="es-VE" sz="1200" b="1" dirty="0" smtClean="0"/>
              <a:t> </a:t>
            </a:r>
            <a:r>
              <a:rPr lang="es-VE" sz="1200" b="1" dirty="0" err="1" smtClean="0"/>
              <a:t>parfaitement</a:t>
            </a:r>
            <a:r>
              <a:rPr lang="es-VE" sz="1200" b="1" dirty="0" smtClean="0"/>
              <a:t>.</a:t>
            </a:r>
          </a:p>
          <a:p>
            <a:r>
              <a:rPr lang="es-VE" sz="1200" b="1" dirty="0" smtClean="0"/>
              <a:t> 1 </a:t>
            </a:r>
            <a:r>
              <a:rPr lang="es-VE" sz="1200" b="1" dirty="0" err="1" smtClean="0"/>
              <a:t>petit</a:t>
            </a:r>
            <a:r>
              <a:rPr lang="es-VE" sz="1200" b="1" dirty="0" smtClean="0"/>
              <a:t> </a:t>
            </a:r>
            <a:r>
              <a:rPr lang="es-VE" sz="1200" b="1" dirty="0" err="1" smtClean="0"/>
              <a:t>coussin</a:t>
            </a:r>
            <a:r>
              <a:rPr lang="es-VE" sz="1200" b="1" dirty="0" smtClean="0"/>
              <a:t> (30x25) marqué </a:t>
            </a:r>
            <a:r>
              <a:rPr lang="es-VE" sz="1200" b="1" dirty="0" err="1" smtClean="0"/>
              <a:t>au</a:t>
            </a:r>
            <a:r>
              <a:rPr lang="es-VE" sz="1200" b="1" dirty="0" smtClean="0"/>
              <a:t> </a:t>
            </a:r>
            <a:r>
              <a:rPr lang="es-VE" sz="1200" b="1" dirty="0" err="1" smtClean="0"/>
              <a:t>nom</a:t>
            </a:r>
            <a:r>
              <a:rPr lang="es-VE" sz="1200" b="1" dirty="0" smtClean="0"/>
              <a:t> de </a:t>
            </a:r>
            <a:r>
              <a:rPr lang="es-VE" sz="1200" b="1" dirty="0" err="1" smtClean="0"/>
              <a:t>l’enfant</a:t>
            </a:r>
            <a:r>
              <a:rPr lang="es-VE" sz="1200" b="1" dirty="0" smtClean="0"/>
              <a:t>.</a:t>
            </a:r>
          </a:p>
          <a:p>
            <a:r>
              <a:rPr lang="es-VE" sz="1200" b="1" dirty="0" smtClean="0"/>
              <a:t> 4 </a:t>
            </a:r>
            <a:r>
              <a:rPr lang="es-VE" sz="1200" b="1" dirty="0" err="1" smtClean="0"/>
              <a:t>photos</a:t>
            </a:r>
            <a:r>
              <a:rPr lang="es-VE" sz="1200" b="1" dirty="0" smtClean="0"/>
              <a:t> </a:t>
            </a:r>
            <a:r>
              <a:rPr lang="es-VE" sz="1200" b="1" dirty="0" err="1" smtClean="0"/>
              <a:t>d’identité</a:t>
            </a:r>
            <a:r>
              <a:rPr lang="es-VE" sz="1200" b="1" dirty="0" smtClean="0"/>
              <a:t> </a:t>
            </a:r>
            <a:r>
              <a:rPr lang="es-VE" sz="1200" b="1" dirty="0" err="1" smtClean="0"/>
              <a:t>récentes</a:t>
            </a:r>
            <a:r>
              <a:rPr lang="es-VE" sz="1200" b="1" dirty="0" smtClean="0"/>
              <a:t>.</a:t>
            </a:r>
          </a:p>
          <a:p>
            <a:r>
              <a:rPr lang="es-VE" sz="1200" b="1" dirty="0" smtClean="0"/>
              <a:t> 4 boîtes de </a:t>
            </a:r>
            <a:r>
              <a:rPr lang="es-VE" sz="1200" b="1" dirty="0" err="1" smtClean="0"/>
              <a:t>Kleenex</a:t>
            </a:r>
            <a:r>
              <a:rPr lang="es-VE" sz="1200" b="1" dirty="0" smtClean="0"/>
              <a:t>.</a:t>
            </a:r>
          </a:p>
          <a:p>
            <a:r>
              <a:rPr lang="es-VE" sz="1200" b="1" dirty="0" smtClean="0"/>
              <a:t> 1 </a:t>
            </a:r>
            <a:r>
              <a:rPr lang="es-VE" sz="1200" b="1" dirty="0" err="1" smtClean="0"/>
              <a:t>serviette</a:t>
            </a:r>
            <a:r>
              <a:rPr lang="es-VE" sz="1200" b="1" dirty="0" smtClean="0"/>
              <a:t> de toilette </a:t>
            </a:r>
            <a:r>
              <a:rPr lang="es-VE" sz="1200" b="1" dirty="0" err="1" smtClean="0"/>
              <a:t>moyenne</a:t>
            </a:r>
            <a:r>
              <a:rPr lang="es-VE" sz="1200" b="1" dirty="0" smtClean="0"/>
              <a:t> </a:t>
            </a:r>
            <a:r>
              <a:rPr lang="es-VE" sz="1200" b="1" dirty="0" err="1" smtClean="0"/>
              <a:t>avec</a:t>
            </a:r>
            <a:r>
              <a:rPr lang="es-VE" sz="1200" b="1" dirty="0" smtClean="0"/>
              <a:t> </a:t>
            </a:r>
            <a:r>
              <a:rPr lang="es-VE" sz="1200" b="1" dirty="0" err="1" smtClean="0"/>
              <a:t>attaché</a:t>
            </a:r>
            <a:endParaRPr lang="es-VE" sz="1200" b="1" dirty="0" smtClean="0"/>
          </a:p>
          <a:p>
            <a:r>
              <a:rPr lang="es-VE" sz="1200" b="1" dirty="0" smtClean="0"/>
              <a:t> 1 </a:t>
            </a:r>
            <a:r>
              <a:rPr lang="es-VE" sz="1200" b="1" dirty="0" err="1" smtClean="0"/>
              <a:t>tablier</a:t>
            </a:r>
            <a:r>
              <a:rPr lang="es-VE" sz="1200" b="1" dirty="0" smtClean="0"/>
              <a:t> </a:t>
            </a:r>
            <a:r>
              <a:rPr lang="es-VE" sz="1200" b="1" dirty="0" err="1" smtClean="0"/>
              <a:t>pour</a:t>
            </a:r>
            <a:r>
              <a:rPr lang="es-VE" sz="1200" b="1" dirty="0" smtClean="0"/>
              <a:t> la </a:t>
            </a:r>
            <a:r>
              <a:rPr lang="es-VE" sz="1200" b="1" dirty="0" err="1" smtClean="0"/>
              <a:t>peinture</a:t>
            </a:r>
            <a:r>
              <a:rPr lang="es-VE" sz="1200" b="1" dirty="0" smtClean="0"/>
              <a:t>.</a:t>
            </a:r>
          </a:p>
          <a:p>
            <a:r>
              <a:rPr lang="es-VE" sz="1200" b="1" dirty="0" smtClean="0"/>
              <a:t> 3 </a:t>
            </a:r>
            <a:r>
              <a:rPr lang="es-VE" sz="1200" b="1" dirty="0" err="1" smtClean="0"/>
              <a:t>sachets</a:t>
            </a:r>
            <a:r>
              <a:rPr lang="es-VE" sz="1200" b="1" dirty="0" smtClean="0"/>
              <a:t> de </a:t>
            </a:r>
            <a:r>
              <a:rPr lang="es-VE" sz="1200" b="1" dirty="0" err="1" smtClean="0"/>
              <a:t>serviettes</a:t>
            </a:r>
            <a:r>
              <a:rPr lang="es-VE" sz="1200" b="1" dirty="0" smtClean="0"/>
              <a:t> </a:t>
            </a:r>
            <a:r>
              <a:rPr lang="es-VE" sz="1200" b="1" dirty="0" err="1" smtClean="0"/>
              <a:t>humides</a:t>
            </a:r>
            <a:r>
              <a:rPr lang="es-VE" sz="1200" b="1" dirty="0" smtClean="0"/>
              <a:t>.</a:t>
            </a:r>
          </a:p>
          <a:p>
            <a:r>
              <a:rPr lang="es-VE" sz="1200" b="1" dirty="0" smtClean="0"/>
              <a:t> 2 </a:t>
            </a:r>
            <a:r>
              <a:rPr lang="es-VE" sz="1200" b="1" dirty="0" err="1" smtClean="0"/>
              <a:t>vêtements</a:t>
            </a:r>
            <a:r>
              <a:rPr lang="es-VE" sz="1200" b="1" dirty="0" smtClean="0"/>
              <a:t> de </a:t>
            </a:r>
            <a:r>
              <a:rPr lang="es-VE" sz="1200" b="1" dirty="0" err="1" smtClean="0"/>
              <a:t>rechange</a:t>
            </a:r>
            <a:r>
              <a:rPr lang="es-VE" sz="1200" b="1" dirty="0" smtClean="0"/>
              <a:t>. Marqué </a:t>
            </a:r>
            <a:r>
              <a:rPr lang="es-VE" sz="1200" b="1" dirty="0" err="1" smtClean="0"/>
              <a:t>au</a:t>
            </a:r>
            <a:r>
              <a:rPr lang="es-VE" sz="1200" b="1" dirty="0" smtClean="0"/>
              <a:t> </a:t>
            </a:r>
            <a:r>
              <a:rPr lang="es-VE" sz="1200" b="1" dirty="0" err="1" smtClean="0"/>
              <a:t>nom</a:t>
            </a:r>
            <a:r>
              <a:rPr lang="es-VE" sz="1200" b="1" dirty="0" smtClean="0"/>
              <a:t> de </a:t>
            </a:r>
            <a:r>
              <a:rPr lang="es-VE" sz="1200" b="1" dirty="0" err="1" smtClean="0"/>
              <a:t>l’enfant</a:t>
            </a:r>
            <a:r>
              <a:rPr lang="es-VE" sz="1200" b="1" dirty="0" smtClean="0"/>
              <a:t>.</a:t>
            </a:r>
          </a:p>
          <a:p>
            <a:r>
              <a:rPr lang="es-VE" sz="1200" b="1" dirty="0" smtClean="0"/>
              <a:t> 2 </a:t>
            </a:r>
            <a:r>
              <a:rPr lang="es-VE" sz="1200" b="1" dirty="0" err="1" smtClean="0"/>
              <a:t>ramettes</a:t>
            </a:r>
            <a:r>
              <a:rPr lang="es-VE" sz="1200" b="1" dirty="0" smtClean="0"/>
              <a:t> de </a:t>
            </a:r>
            <a:r>
              <a:rPr lang="es-VE" sz="1200" b="1" dirty="0" err="1" smtClean="0"/>
              <a:t>feuilles</a:t>
            </a:r>
            <a:r>
              <a:rPr lang="es-VE" sz="1200" b="1" dirty="0" smtClean="0"/>
              <a:t> </a:t>
            </a:r>
            <a:r>
              <a:rPr lang="es-VE" sz="1200" b="1" dirty="0" err="1" smtClean="0"/>
              <a:t>blanches</a:t>
            </a:r>
            <a:r>
              <a:rPr lang="es-VE" sz="1200" b="1" dirty="0" smtClean="0"/>
              <a:t> (carta)</a:t>
            </a:r>
          </a:p>
          <a:p>
            <a:r>
              <a:rPr lang="fr-FR" sz="1200" b="1" dirty="0" smtClean="0"/>
              <a:t> 1 Ramette feuilles blanches double carte</a:t>
            </a:r>
            <a:endParaRPr lang="es-VE" sz="1200" b="1" dirty="0" smtClean="0"/>
          </a:p>
          <a:p>
            <a:r>
              <a:rPr lang="fr-FR" sz="1200" b="1" dirty="0" smtClean="0"/>
              <a:t> 2 Boîtes de feutres grosse pointe (12 couleurs différentes) SCENTED SANFORD</a:t>
            </a:r>
          </a:p>
          <a:p>
            <a:r>
              <a:rPr lang="fr-FR" sz="1200" b="1" dirty="0" smtClean="0"/>
              <a:t>- 2 Boites crayons de cire (12 couleurs)</a:t>
            </a:r>
            <a:endParaRPr lang="es-VE" sz="1200" b="1" dirty="0" smtClean="0"/>
          </a:p>
          <a:p>
            <a:endParaRPr lang="es-VE" sz="1400" dirty="0" smtClean="0"/>
          </a:p>
          <a:p>
            <a:pPr algn="ctr"/>
            <a:r>
              <a:rPr lang="es-VE" sz="1400" b="1" dirty="0" smtClean="0"/>
              <a:t>LISTA DE MATERIAL NECESARIO PARA LOS NIÑOS DESDE EL INICIO DE CLASES.</a:t>
            </a:r>
          </a:p>
          <a:p>
            <a:pPr algn="ctr"/>
            <a:endParaRPr lang="es-VE" sz="1400" b="1" dirty="0" smtClean="0"/>
          </a:p>
          <a:p>
            <a:r>
              <a:rPr lang="es-VE" sz="1200" b="1" dirty="0" smtClean="0"/>
              <a:t> 2 pinceles gruesos.</a:t>
            </a:r>
          </a:p>
          <a:p>
            <a:r>
              <a:rPr lang="es-VE" sz="1200" b="1" dirty="0" smtClean="0"/>
              <a:t> 4 potes de plastilina</a:t>
            </a:r>
          </a:p>
          <a:p>
            <a:r>
              <a:rPr lang="es-VE" sz="1200" b="1" dirty="0" smtClean="0"/>
              <a:t> 1 lonchera con termo que cierre adecuadamente.(</a:t>
            </a:r>
            <a:r>
              <a:rPr lang="es-VE" sz="1200" b="1" dirty="0" smtClean="0"/>
              <a:t>Identificada)</a:t>
            </a:r>
            <a:endParaRPr lang="es-VE" sz="1200" b="1" dirty="0" smtClean="0"/>
          </a:p>
          <a:p>
            <a:r>
              <a:rPr lang="es-VE" sz="1200" b="1" dirty="0" smtClean="0"/>
              <a:t> 1 almohada (30x25) identificada con el nombre del niño.</a:t>
            </a:r>
          </a:p>
          <a:p>
            <a:r>
              <a:rPr lang="es-VE" sz="1200" b="1" dirty="0" smtClean="0"/>
              <a:t> 4 fotos recientes tamaño carnet.</a:t>
            </a:r>
          </a:p>
          <a:p>
            <a:r>
              <a:rPr lang="es-VE" sz="1200" b="1" dirty="0" smtClean="0"/>
              <a:t> 1 toalla de manos mediana.</a:t>
            </a:r>
          </a:p>
          <a:p>
            <a:r>
              <a:rPr lang="es-VE" sz="1200" b="1" dirty="0" smtClean="0"/>
              <a:t> 4 cajas de </a:t>
            </a:r>
            <a:r>
              <a:rPr lang="es-VE" sz="1200" b="1" dirty="0" err="1" smtClean="0"/>
              <a:t>Kleenex</a:t>
            </a:r>
            <a:endParaRPr lang="es-VE" sz="1200" b="1" dirty="0" smtClean="0"/>
          </a:p>
          <a:p>
            <a:r>
              <a:rPr lang="es-VE" sz="1200" b="1" dirty="0" smtClean="0"/>
              <a:t> 1 delantal para pintura.</a:t>
            </a:r>
          </a:p>
          <a:p>
            <a:r>
              <a:rPr lang="es-VE" sz="1200" b="1" dirty="0" smtClean="0"/>
              <a:t> 2 mudas de ropa para cambio. (Debidamente identificadas)</a:t>
            </a:r>
          </a:p>
          <a:p>
            <a:r>
              <a:rPr lang="es-VE" sz="1200" b="1" dirty="0" smtClean="0"/>
              <a:t> 3 paquetes de toallitas húmedas.</a:t>
            </a:r>
          </a:p>
          <a:p>
            <a:r>
              <a:rPr lang="es-VE" sz="1200" b="1" dirty="0" smtClean="0"/>
              <a:t> 2 resmas de papel tamaño carta.</a:t>
            </a:r>
          </a:p>
          <a:p>
            <a:r>
              <a:rPr lang="es-VE" sz="1200" b="1" dirty="0" smtClean="0"/>
              <a:t> 1 resma hojas blancas doble carta</a:t>
            </a:r>
          </a:p>
          <a:p>
            <a:r>
              <a:rPr lang="es-VE" sz="1200" b="1" dirty="0" smtClean="0"/>
              <a:t> 2 Cajas de marcadores punta gruesa (12 colores diferentes) SCENTED SANFORD </a:t>
            </a:r>
          </a:p>
          <a:p>
            <a:r>
              <a:rPr lang="es-ES" sz="1200" b="1" dirty="0" smtClean="0"/>
              <a:t>- 2 Cajas de creyones de ceda</a:t>
            </a:r>
            <a:endParaRPr lang="es-VE" sz="1200" b="1" dirty="0" smtClean="0"/>
          </a:p>
          <a:p>
            <a:endParaRPr lang="es-VE" sz="1400" b="1" dirty="0" smtClean="0"/>
          </a:p>
          <a:p>
            <a:endParaRPr lang="es-VE" sz="1400" b="1" dirty="0"/>
          </a:p>
        </p:txBody>
      </p:sp>
    </p:spTree>
    <p:extLst>
      <p:ext uri="{BB962C8B-B14F-4D97-AF65-F5344CB8AC3E}">
        <p14:creationId xmlns:p14="http://schemas.microsoft.com/office/powerpoint/2010/main" val="41552167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265</Words>
  <Application>Microsoft Office PowerPoint</Application>
  <PresentationFormat>Affichage à l'écran (4:3)</PresentationFormat>
  <Paragraphs>35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Tema de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PROF</dc:creator>
  <cp:lastModifiedBy>ASIST</cp:lastModifiedBy>
  <cp:revision>7</cp:revision>
  <dcterms:created xsi:type="dcterms:W3CDTF">2015-05-11T10:26:55Z</dcterms:created>
  <dcterms:modified xsi:type="dcterms:W3CDTF">2016-06-07T14:50:54Z</dcterms:modified>
</cp:coreProperties>
</file>