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52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2196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6599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523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306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0334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7878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6712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0244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7999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2148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4219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1183D-A75D-4803-9FED-A9942B97569D}" type="datetimeFigureOut">
              <a:rPr lang="es-VE" smtClean="0"/>
              <a:t>07/06/2016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6C6A-5A53-4738-9502-45C19C806F28}" type="slidenum">
              <a:rPr lang="es-VE" smtClean="0"/>
              <a:t>‹N°›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7198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6632" y="323528"/>
            <a:ext cx="662473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400" b="1" dirty="0" smtClean="0"/>
              <a:t>LIVRES &amp; FOURNITURES –</a:t>
            </a:r>
            <a:r>
              <a:rPr lang="es-VE" sz="1400" b="1" dirty="0" err="1" smtClean="0"/>
              <a:t>Année</a:t>
            </a:r>
            <a:r>
              <a:rPr lang="es-VE" sz="1400" b="1" dirty="0" smtClean="0"/>
              <a:t> </a:t>
            </a:r>
            <a:r>
              <a:rPr lang="es-VE" sz="1400" b="1" dirty="0" err="1" smtClean="0"/>
              <a:t>scolaire</a:t>
            </a:r>
            <a:r>
              <a:rPr lang="es-VE" sz="1400" b="1" dirty="0" smtClean="0"/>
              <a:t> 2016/2017</a:t>
            </a:r>
          </a:p>
          <a:p>
            <a:pPr algn="ctr"/>
            <a:endParaRPr lang="es-VE" sz="1400" b="1" dirty="0" smtClean="0"/>
          </a:p>
          <a:p>
            <a:pPr algn="ctr"/>
            <a:r>
              <a:rPr lang="es-VE" sz="1400" b="1" dirty="0" err="1" smtClean="0"/>
              <a:t>Niveau</a:t>
            </a:r>
            <a:r>
              <a:rPr lang="es-VE" sz="1400" b="1" dirty="0" smtClean="0"/>
              <a:t> </a:t>
            </a:r>
            <a:r>
              <a:rPr lang="es-VE" sz="1400" b="1" dirty="0" err="1" smtClean="0"/>
              <a:t>Petite</a:t>
            </a:r>
            <a:r>
              <a:rPr lang="es-VE" sz="1400" b="1" dirty="0" smtClean="0"/>
              <a:t> </a:t>
            </a:r>
            <a:r>
              <a:rPr lang="es-VE" sz="1400" b="1" dirty="0" err="1" smtClean="0"/>
              <a:t>Section</a:t>
            </a:r>
            <a:r>
              <a:rPr lang="es-VE" sz="1400" b="1" dirty="0" smtClean="0"/>
              <a:t> de </a:t>
            </a:r>
            <a:r>
              <a:rPr lang="es-VE" sz="1400" b="1" dirty="0" err="1" smtClean="0"/>
              <a:t>Maternelle</a:t>
            </a:r>
            <a:endParaRPr lang="es-VE" sz="1400" b="1" dirty="0" smtClean="0"/>
          </a:p>
          <a:p>
            <a:pPr algn="ctr"/>
            <a:endParaRPr lang="es-VE" sz="1400" b="1" dirty="0" smtClean="0"/>
          </a:p>
          <a:p>
            <a:r>
              <a:rPr lang="es-VE" sz="1400" b="1" dirty="0" smtClean="0"/>
              <a:t>LISTE DE MATERIEL NECESSAIRE AUX ENFANTS DES LA RENTRE</a:t>
            </a:r>
          </a:p>
          <a:p>
            <a:endParaRPr lang="es-VE" sz="1600" b="1" dirty="0" smtClean="0"/>
          </a:p>
          <a:p>
            <a:r>
              <a:rPr lang="es-VE" sz="1200" b="1" dirty="0" smtClean="0"/>
              <a:t>. 3 Boîtes de </a:t>
            </a:r>
            <a:r>
              <a:rPr lang="es-VE" sz="1200" b="1" dirty="0" err="1" smtClean="0"/>
              <a:t>feutres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grosse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pointe</a:t>
            </a:r>
            <a:r>
              <a:rPr lang="es-VE" sz="1200" b="1" dirty="0" smtClean="0"/>
              <a:t> (12 </a:t>
            </a:r>
            <a:r>
              <a:rPr lang="es-VE" sz="1200" b="1" dirty="0" err="1" smtClean="0"/>
              <a:t>couleurs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différentes</a:t>
            </a:r>
            <a:r>
              <a:rPr lang="es-VE" sz="1200" b="1" dirty="0" smtClean="0"/>
              <a:t>) SCENTED SANFORD</a:t>
            </a:r>
          </a:p>
          <a:p>
            <a:r>
              <a:rPr lang="es-VE" sz="1200" b="1" dirty="0" smtClean="0"/>
              <a:t>. 3 Boîtes de </a:t>
            </a:r>
            <a:r>
              <a:rPr lang="es-VE" sz="1200" b="1" dirty="0" err="1" smtClean="0"/>
              <a:t>feutres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moyens</a:t>
            </a:r>
            <a:r>
              <a:rPr lang="es-VE" sz="1200" b="1" dirty="0" smtClean="0"/>
              <a:t> (12 </a:t>
            </a:r>
            <a:r>
              <a:rPr lang="es-VE" sz="1200" b="1" dirty="0" err="1" smtClean="0"/>
              <a:t>couleurs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différentes</a:t>
            </a:r>
            <a:r>
              <a:rPr lang="es-VE" sz="1200" b="1" dirty="0" smtClean="0"/>
              <a:t>) FABER CASTELL </a:t>
            </a:r>
          </a:p>
          <a:p>
            <a:r>
              <a:rPr lang="es-VE" sz="1200" b="1" dirty="0" smtClean="0"/>
              <a:t>. 1 </a:t>
            </a:r>
            <a:r>
              <a:rPr lang="es-VE" sz="1200" b="1" dirty="0" err="1" smtClean="0"/>
              <a:t>Mallette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pour</a:t>
            </a:r>
            <a:r>
              <a:rPr lang="es-VE" sz="1200" b="1" dirty="0" smtClean="0"/>
              <a:t> le </a:t>
            </a:r>
            <a:r>
              <a:rPr lang="es-VE" sz="1200" b="1" dirty="0" err="1" smtClean="0"/>
              <a:t>goûter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avec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thermos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fermant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parfaitement</a:t>
            </a:r>
            <a:r>
              <a:rPr lang="es-VE" sz="1200" b="1" dirty="0" smtClean="0"/>
              <a:t>.</a:t>
            </a:r>
          </a:p>
          <a:p>
            <a:r>
              <a:rPr lang="es-VE" sz="1200" b="1" dirty="0" smtClean="0"/>
              <a:t>. 1 </a:t>
            </a:r>
            <a:r>
              <a:rPr lang="es-VE" sz="1200" b="1" dirty="0" err="1" smtClean="0"/>
              <a:t>Petit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coussin</a:t>
            </a:r>
            <a:r>
              <a:rPr lang="es-VE" sz="1200" b="1" dirty="0" smtClean="0"/>
              <a:t>  (30 x 25) marqué </a:t>
            </a:r>
            <a:r>
              <a:rPr lang="es-VE" sz="1200" b="1" dirty="0" err="1" smtClean="0"/>
              <a:t>au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nom</a:t>
            </a:r>
            <a:r>
              <a:rPr lang="es-VE" sz="1200" b="1" dirty="0" smtClean="0"/>
              <a:t> de </a:t>
            </a:r>
            <a:r>
              <a:rPr lang="es-VE" sz="1200" b="1" dirty="0" err="1" smtClean="0"/>
              <a:t>l’enfant</a:t>
            </a:r>
            <a:r>
              <a:rPr lang="es-VE" sz="1200" b="1" dirty="0" smtClean="0"/>
              <a:t> </a:t>
            </a:r>
          </a:p>
          <a:p>
            <a:r>
              <a:rPr lang="es-VE" sz="1200" b="1" dirty="0" smtClean="0"/>
              <a:t>. 3 </a:t>
            </a:r>
            <a:r>
              <a:rPr lang="es-VE" sz="1200" b="1" dirty="0" err="1" smtClean="0"/>
              <a:t>Photos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d’identité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récentes</a:t>
            </a:r>
            <a:endParaRPr lang="es-VE" sz="1200" b="1" dirty="0" smtClean="0"/>
          </a:p>
          <a:p>
            <a:r>
              <a:rPr lang="es-VE" sz="1200" b="1" dirty="0" smtClean="0"/>
              <a:t>. 4 Boîtes </a:t>
            </a:r>
            <a:r>
              <a:rPr lang="es-VE" sz="1200" b="1" dirty="0" err="1" smtClean="0"/>
              <a:t>Kleenex</a:t>
            </a:r>
            <a:endParaRPr lang="es-VE" sz="1200" b="1" dirty="0" smtClean="0"/>
          </a:p>
          <a:p>
            <a:r>
              <a:rPr lang="es-VE" sz="1200" b="1" dirty="0" smtClean="0"/>
              <a:t>. 1 </a:t>
            </a:r>
            <a:r>
              <a:rPr lang="es-VE" sz="1200" b="1" dirty="0" err="1" smtClean="0"/>
              <a:t>Tablier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pour</a:t>
            </a:r>
            <a:r>
              <a:rPr lang="es-VE" sz="1200" b="1" dirty="0" smtClean="0"/>
              <a:t> la </a:t>
            </a:r>
            <a:r>
              <a:rPr lang="es-VE" sz="1200" b="1" dirty="0" err="1" smtClean="0"/>
              <a:t>peinture</a:t>
            </a:r>
            <a:endParaRPr lang="es-VE" sz="1200" b="1" dirty="0" smtClean="0"/>
          </a:p>
          <a:p>
            <a:r>
              <a:rPr lang="es-VE" sz="1200" b="1" dirty="0" smtClean="0"/>
              <a:t>. 3 </a:t>
            </a:r>
            <a:r>
              <a:rPr lang="es-VE" sz="1200" b="1" dirty="0" err="1" smtClean="0"/>
              <a:t>Sachets</a:t>
            </a:r>
            <a:r>
              <a:rPr lang="es-VE" sz="1200" b="1" dirty="0" smtClean="0"/>
              <a:t> de </a:t>
            </a:r>
            <a:r>
              <a:rPr lang="es-VE" sz="1200" b="1" dirty="0" err="1" smtClean="0"/>
              <a:t>serviettes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humides</a:t>
            </a:r>
            <a:endParaRPr lang="es-VE" sz="1200" b="1" dirty="0" smtClean="0"/>
          </a:p>
          <a:p>
            <a:r>
              <a:rPr lang="es-VE" sz="1200" b="1" dirty="0" smtClean="0"/>
              <a:t>. 2 </a:t>
            </a:r>
            <a:r>
              <a:rPr lang="es-VE" sz="1200" b="1" dirty="0" err="1" smtClean="0"/>
              <a:t>Ramettes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feuilles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blanches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format</a:t>
            </a:r>
            <a:r>
              <a:rPr lang="es-VE" sz="1200" b="1" dirty="0" smtClean="0"/>
              <a:t>  carta.</a:t>
            </a:r>
          </a:p>
          <a:p>
            <a:r>
              <a:rPr lang="es-VE" sz="1200" b="1" dirty="0" smtClean="0"/>
              <a:t>. 1 </a:t>
            </a:r>
            <a:r>
              <a:rPr lang="es-VE" sz="1200" b="1" dirty="0" err="1" smtClean="0"/>
              <a:t>Housse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couchette</a:t>
            </a:r>
            <a:r>
              <a:rPr lang="es-VE" sz="1200" b="1" dirty="0" smtClean="0"/>
              <a:t> (se </a:t>
            </a:r>
            <a:r>
              <a:rPr lang="es-VE" sz="1200" b="1" dirty="0" err="1" smtClean="0"/>
              <a:t>vent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au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Collège</a:t>
            </a:r>
            <a:r>
              <a:rPr lang="es-VE" sz="1200" b="1" dirty="0" smtClean="0"/>
              <a:t>)</a:t>
            </a:r>
          </a:p>
          <a:p>
            <a:r>
              <a:rPr lang="es-VE" sz="1200" b="1" dirty="0" smtClean="0"/>
              <a:t>.1 </a:t>
            </a:r>
            <a:r>
              <a:rPr lang="es-VE" sz="1200" b="1" dirty="0" err="1" smtClean="0"/>
              <a:t>Ramette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feuilles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blanches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double</a:t>
            </a:r>
            <a:r>
              <a:rPr lang="es-VE" sz="1200" b="1" dirty="0" smtClean="0"/>
              <a:t> </a:t>
            </a:r>
            <a:r>
              <a:rPr lang="es-VE" sz="1200" b="1" dirty="0" err="1" smtClean="0"/>
              <a:t>carte</a:t>
            </a:r>
            <a:endParaRPr lang="es-VE" sz="1200" b="1" dirty="0" smtClean="0"/>
          </a:p>
          <a:p>
            <a:r>
              <a:rPr lang="es-ES" sz="1200" b="1" dirty="0" smtClean="0"/>
              <a:t>. 3 </a:t>
            </a:r>
            <a:r>
              <a:rPr lang="es-ES" sz="1200" b="1" dirty="0" err="1" smtClean="0"/>
              <a:t>Pots</a:t>
            </a:r>
            <a:r>
              <a:rPr lang="es-ES" sz="1200" b="1"/>
              <a:t> </a:t>
            </a:r>
            <a:r>
              <a:rPr lang="es-ES" sz="1200" b="1" smtClean="0"/>
              <a:t>de pâte</a:t>
            </a:r>
            <a:r>
              <a:rPr lang="es-ES" sz="1200" b="1" dirty="0" smtClean="0"/>
              <a:t> </a:t>
            </a:r>
            <a:r>
              <a:rPr lang="es-ES" sz="1200" b="1" dirty="0" smtClean="0"/>
              <a:t>à </a:t>
            </a:r>
            <a:r>
              <a:rPr lang="es-ES" sz="1200" b="1" dirty="0" err="1" smtClean="0"/>
              <a:t>modeler</a:t>
            </a:r>
            <a:r>
              <a:rPr lang="es-ES" sz="1200" b="1" dirty="0" smtClean="0"/>
              <a:t>. (Marca </a:t>
            </a:r>
            <a:r>
              <a:rPr lang="es-ES" sz="1200" b="1" dirty="0" err="1" smtClean="0"/>
              <a:t>Plastidedos</a:t>
            </a:r>
            <a:r>
              <a:rPr lang="es-ES" sz="1200" b="1" dirty="0" smtClean="0"/>
              <a:t>)</a:t>
            </a:r>
            <a:endParaRPr lang="es-VE" sz="1200" b="1" dirty="0" smtClean="0"/>
          </a:p>
          <a:p>
            <a:endParaRPr lang="es-VE" sz="1200" dirty="0" smtClean="0"/>
          </a:p>
          <a:p>
            <a:endParaRPr lang="es-VE" sz="1200" dirty="0" smtClean="0"/>
          </a:p>
          <a:p>
            <a:pPr algn="ctr"/>
            <a:r>
              <a:rPr lang="es-VE" sz="1400" b="1" dirty="0" smtClean="0"/>
              <a:t>PRE-ESCOLAR - PEQUEÑA SECCIÓN</a:t>
            </a:r>
          </a:p>
          <a:p>
            <a:pPr algn="ctr"/>
            <a:endParaRPr lang="es-VE" sz="1200" b="1" dirty="0" smtClean="0"/>
          </a:p>
          <a:p>
            <a:r>
              <a:rPr lang="es-VE" sz="1400" b="1" dirty="0" smtClean="0"/>
              <a:t>LISTA DE MATERIAL NECESARIO PARA LOS NIÑOS DESDE EL PRIMER DIA DE CLASES</a:t>
            </a:r>
          </a:p>
          <a:p>
            <a:r>
              <a:rPr lang="es-VE" sz="1200" dirty="0" smtClean="0"/>
              <a:t> </a:t>
            </a:r>
          </a:p>
          <a:p>
            <a:r>
              <a:rPr lang="es-VE" sz="1200" b="1" dirty="0" smtClean="0"/>
              <a:t>. 3 Cajas de marcadores punta gruesa (12 colores diferentes) SCENTED SANFORD</a:t>
            </a:r>
          </a:p>
          <a:p>
            <a:r>
              <a:rPr lang="es-VE" sz="1200" b="1" dirty="0" smtClean="0"/>
              <a:t>. 3 Cajas de marcadores punta mediana (12 colores diferentes) FABER CASTEL</a:t>
            </a:r>
          </a:p>
          <a:p>
            <a:r>
              <a:rPr lang="es-VE" sz="1200" b="1" dirty="0" smtClean="0"/>
              <a:t>. 1 Lonchera con termo que cierre bien</a:t>
            </a:r>
          </a:p>
          <a:p>
            <a:r>
              <a:rPr lang="es-VE" sz="1200" b="1" dirty="0" smtClean="0"/>
              <a:t>. 1 Almohada (30 x 25 cm) marcado con el nombre del niño</a:t>
            </a:r>
          </a:p>
          <a:p>
            <a:r>
              <a:rPr lang="es-VE" sz="1200" b="1" dirty="0" smtClean="0"/>
              <a:t>. 3 Fotos de identidad recientes</a:t>
            </a:r>
          </a:p>
          <a:p>
            <a:r>
              <a:rPr lang="es-VE" sz="1200" b="1" dirty="0" smtClean="0"/>
              <a:t>. 4 Cajas de </a:t>
            </a:r>
            <a:r>
              <a:rPr lang="es-VE" sz="1200" b="1" dirty="0" err="1" smtClean="0"/>
              <a:t>Kleenex</a:t>
            </a:r>
            <a:endParaRPr lang="es-VE" sz="1200" b="1" dirty="0" smtClean="0"/>
          </a:p>
          <a:p>
            <a:r>
              <a:rPr lang="es-VE" sz="1200" b="1" dirty="0" smtClean="0"/>
              <a:t>. 1 Delantal para pintura (con el nombre completo del niño)</a:t>
            </a:r>
          </a:p>
          <a:p>
            <a:r>
              <a:rPr lang="es-VE" sz="1200" b="1" dirty="0" smtClean="0"/>
              <a:t>. 3 Paquetes de Toallitas húmedas</a:t>
            </a:r>
          </a:p>
          <a:p>
            <a:r>
              <a:rPr lang="es-VE" sz="1200" b="1" dirty="0" smtClean="0"/>
              <a:t>.2 Resmas hojas blancas formato  carta</a:t>
            </a:r>
          </a:p>
          <a:p>
            <a:r>
              <a:rPr lang="es-VE" sz="1200" b="1" dirty="0" smtClean="0"/>
              <a:t>.1 resma hojas blancas doble carta</a:t>
            </a:r>
          </a:p>
          <a:p>
            <a:r>
              <a:rPr lang="es-VE" sz="1200" b="1" dirty="0" smtClean="0"/>
              <a:t>.1 Forro de colchoneta ( de venta en el Colegio)</a:t>
            </a:r>
          </a:p>
          <a:p>
            <a:r>
              <a:rPr lang="es-ES" sz="1200" b="1" dirty="0" smtClean="0"/>
              <a:t>.3 Potes de </a:t>
            </a:r>
            <a:r>
              <a:rPr lang="es-ES" sz="1200" b="1" dirty="0" err="1" smtClean="0"/>
              <a:t>Plastidedos</a:t>
            </a:r>
            <a:endParaRPr lang="es-VE" sz="1200" b="1" dirty="0"/>
          </a:p>
        </p:txBody>
      </p:sp>
    </p:spTree>
    <p:extLst>
      <p:ext uri="{BB962C8B-B14F-4D97-AF65-F5344CB8AC3E}">
        <p14:creationId xmlns:p14="http://schemas.microsoft.com/office/powerpoint/2010/main" val="1111615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261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Tema de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</dc:creator>
  <cp:lastModifiedBy>ASIST</cp:lastModifiedBy>
  <cp:revision>6</cp:revision>
  <dcterms:created xsi:type="dcterms:W3CDTF">2015-05-11T10:16:56Z</dcterms:created>
  <dcterms:modified xsi:type="dcterms:W3CDTF">2016-06-07T14:51:40Z</dcterms:modified>
</cp:coreProperties>
</file>