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4"/>
  </p:normalViewPr>
  <p:slideViewPr>
    <p:cSldViewPr>
      <p:cViewPr varScale="1">
        <p:scale>
          <a:sx n="76" d="100"/>
          <a:sy n="76" d="100"/>
        </p:scale>
        <p:origin x="3224" y="77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7611B-63B8-417E-BC09-312C43D81B43}" type="datetimeFigureOut">
              <a:rPr lang="es-ES" smtClean="0"/>
              <a:pPr/>
              <a:t>19/9/18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8BCD2-6E2A-4881-AE5A-30E903F25523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://img-view.mailpro.com/clients/2011/06/25/7786/AG%2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59104" y="-1341482"/>
            <a:ext cx="12561358" cy="1833986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642918" y="4127495"/>
            <a:ext cx="37035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YURIMAR PEREZ ASCANIO</a:t>
            </a:r>
            <a:endParaRPr lang="es-ES" sz="2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26977" y="4540248"/>
            <a:ext cx="17011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12.821.952</a:t>
            </a:r>
            <a:endParaRPr lang="es-ES" sz="2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492765" y="4540248"/>
            <a:ext cx="202632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VENEZOLANA</a:t>
            </a:r>
            <a:endParaRPr lang="es-ES" sz="2600" dirty="0"/>
          </a:p>
        </p:txBody>
      </p:sp>
      <p:sp>
        <p:nvSpPr>
          <p:cNvPr id="12" name="11 CuadroTexto"/>
          <p:cNvSpPr txBox="1"/>
          <p:nvPr/>
        </p:nvSpPr>
        <p:spPr>
          <a:xfrm flipH="1">
            <a:off x="-182588" y="5056189"/>
            <a:ext cx="3095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6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39730" y="4953001"/>
            <a:ext cx="12917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CASADA</a:t>
            </a:r>
            <a:endParaRPr lang="es-ES" sz="26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77988" y="6088071"/>
            <a:ext cx="45276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ABRAHAM ANDRES PEÑA PEREZ</a:t>
            </a:r>
            <a:endParaRPr lang="es-ES" sz="26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969282" y="5675318"/>
            <a:ext cx="35779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X</a:t>
            </a:r>
            <a:endParaRPr lang="es-ES" sz="26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3789" y="9639261"/>
            <a:ext cx="19527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212.2396647</a:t>
            </a:r>
            <a:endParaRPr lang="es-ES" sz="26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26977" y="10112411"/>
            <a:ext cx="1696298" cy="403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22" dirty="0"/>
              <a:t>0424.2723414</a:t>
            </a:r>
            <a:endParaRPr lang="es-ES" sz="2022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30165" y="10421976"/>
            <a:ext cx="454759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yjperezascanio2909@gmail.com</a:t>
            </a:r>
            <a:endParaRPr lang="es-ES" sz="26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-79399" y="11247482"/>
            <a:ext cx="5212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39</a:t>
            </a:r>
            <a:endParaRPr lang="es-ES" sz="26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30166" y="11660234"/>
            <a:ext cx="1226105" cy="447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311" dirty="0"/>
              <a:t>abogado</a:t>
            </a:r>
            <a:endParaRPr lang="es-ES" sz="231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397118" y="11866611"/>
            <a:ext cx="22532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Negocio Propio</a:t>
            </a:r>
            <a:endParaRPr lang="es-ES" sz="26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952483" y="12279364"/>
            <a:ext cx="186339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Asesor Legal</a:t>
            </a:r>
            <a:endParaRPr lang="es-ES" sz="26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30166" y="15375010"/>
            <a:ext cx="5212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/>
              <a:t>18</a:t>
            </a:r>
            <a:endParaRPr lang="es-ES" sz="26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6111895" y="15890952"/>
            <a:ext cx="31793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 err="1"/>
              <a:t>Yurimar</a:t>
            </a:r>
            <a:r>
              <a:rPr lang="es-ES" sz="2600" dirty="0"/>
              <a:t> </a:t>
            </a:r>
            <a:r>
              <a:rPr lang="es-ES" sz="2600" dirty="0" err="1"/>
              <a:t>Perez</a:t>
            </a:r>
            <a:r>
              <a:rPr lang="es-ES" sz="2600" dirty="0"/>
              <a:t> </a:t>
            </a:r>
            <a:r>
              <a:rPr lang="es-ES" sz="2600" dirty="0" err="1"/>
              <a:t>Ascanio</a:t>
            </a:r>
            <a:endParaRPr lang="es-ES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24</Words>
  <Application>Microsoft Macintosh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Administrador</dc:creator>
  <cp:lastModifiedBy>Microsoft Office User</cp:lastModifiedBy>
  <cp:revision>8</cp:revision>
  <dcterms:created xsi:type="dcterms:W3CDTF">2018-09-17T03:04:59Z</dcterms:created>
  <dcterms:modified xsi:type="dcterms:W3CDTF">2018-09-19T16:01:17Z</dcterms:modified>
</cp:coreProperties>
</file>