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144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366" y="-144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773963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921918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4972050" y="366185"/>
            <a:ext cx="1543050" cy="780203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42900" y="366185"/>
            <a:ext cx="4514850" cy="780203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26429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581412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904314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86150" y="2133601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986884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07628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48715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621266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5168330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590799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B26F81-6340-4CAB-AD45-5B9D1E26D57E}" type="datetimeFigureOut">
              <a:rPr lang="es-VE" smtClean="0"/>
              <a:t>15/09/2018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47EBD1-83C0-42A0-B09A-645DDB8DBF8F}" type="slidenum">
              <a:rPr lang="es-VE" smtClean="0"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4844982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632" y="179512"/>
            <a:ext cx="6426714" cy="8784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4 Rectángulo"/>
          <p:cNvSpPr/>
          <p:nvPr/>
        </p:nvSpPr>
        <p:spPr>
          <a:xfrm>
            <a:off x="1268760" y="2699792"/>
            <a:ext cx="1800200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9" name="8 Rectángulo"/>
          <p:cNvSpPr/>
          <p:nvPr/>
        </p:nvSpPr>
        <p:spPr>
          <a:xfrm>
            <a:off x="1124744" y="2852192"/>
            <a:ext cx="1944216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0" name="9 Rectángulo"/>
          <p:cNvSpPr/>
          <p:nvPr/>
        </p:nvSpPr>
        <p:spPr>
          <a:xfrm>
            <a:off x="1556792" y="2483768"/>
            <a:ext cx="3240360" cy="144017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1" name="10 Rectángulo"/>
          <p:cNvSpPr/>
          <p:nvPr/>
        </p:nvSpPr>
        <p:spPr>
          <a:xfrm>
            <a:off x="4005064" y="2680742"/>
            <a:ext cx="2160240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2" name="11 Rectángulo"/>
          <p:cNvSpPr/>
          <p:nvPr/>
        </p:nvSpPr>
        <p:spPr>
          <a:xfrm>
            <a:off x="1556792" y="3635897"/>
            <a:ext cx="2664296" cy="27060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3" name="12 Rectángulo"/>
          <p:cNvSpPr/>
          <p:nvPr/>
        </p:nvSpPr>
        <p:spPr>
          <a:xfrm>
            <a:off x="2454196" y="3203847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4" name="13 Rectángulo"/>
          <p:cNvSpPr/>
          <p:nvPr/>
        </p:nvSpPr>
        <p:spPr>
          <a:xfrm>
            <a:off x="6065321" y="3232422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5" name="14 Rectángulo"/>
          <p:cNvSpPr/>
          <p:nvPr/>
        </p:nvSpPr>
        <p:spPr>
          <a:xfrm>
            <a:off x="3203451" y="4524374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6" name="15 Rectángulo"/>
          <p:cNvSpPr/>
          <p:nvPr/>
        </p:nvSpPr>
        <p:spPr>
          <a:xfrm>
            <a:off x="5257775" y="4514849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7" name="16 Rectángulo"/>
          <p:cNvSpPr/>
          <p:nvPr/>
        </p:nvSpPr>
        <p:spPr>
          <a:xfrm>
            <a:off x="6021888" y="4533899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8" name="17 Rectángulo"/>
          <p:cNvSpPr/>
          <p:nvPr/>
        </p:nvSpPr>
        <p:spPr>
          <a:xfrm>
            <a:off x="2133456" y="4686299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19" name="18 Rectángulo"/>
          <p:cNvSpPr/>
          <p:nvPr/>
        </p:nvSpPr>
        <p:spPr>
          <a:xfrm>
            <a:off x="1556792" y="4716016"/>
            <a:ext cx="143416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0" name="19 Rectángulo"/>
          <p:cNvSpPr/>
          <p:nvPr/>
        </p:nvSpPr>
        <p:spPr>
          <a:xfrm>
            <a:off x="1246456" y="5292080"/>
            <a:ext cx="1944216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1" name="20 Rectángulo"/>
          <p:cNvSpPr/>
          <p:nvPr/>
        </p:nvSpPr>
        <p:spPr>
          <a:xfrm>
            <a:off x="897099" y="5424475"/>
            <a:ext cx="2844316" cy="44366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2" name="21 Rectángulo"/>
          <p:cNvSpPr/>
          <p:nvPr/>
        </p:nvSpPr>
        <p:spPr>
          <a:xfrm>
            <a:off x="836712" y="6146651"/>
            <a:ext cx="288032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3" name="22 Rectángulo"/>
          <p:cNvSpPr/>
          <p:nvPr/>
        </p:nvSpPr>
        <p:spPr>
          <a:xfrm>
            <a:off x="1268760" y="6311813"/>
            <a:ext cx="1944216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4" name="23 Rectángulo"/>
          <p:cNvSpPr/>
          <p:nvPr/>
        </p:nvSpPr>
        <p:spPr>
          <a:xfrm>
            <a:off x="2564904" y="6527837"/>
            <a:ext cx="1944216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5" name="24 Rectángulo"/>
          <p:cNvSpPr/>
          <p:nvPr/>
        </p:nvSpPr>
        <p:spPr>
          <a:xfrm>
            <a:off x="1772816" y="6680237"/>
            <a:ext cx="3024336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26" name="25 Rectángulo"/>
          <p:cNvSpPr/>
          <p:nvPr/>
        </p:nvSpPr>
        <p:spPr>
          <a:xfrm>
            <a:off x="1556792" y="8244408"/>
            <a:ext cx="216024" cy="21602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4" name="3 CuadroTexto"/>
          <p:cNvSpPr txBox="1"/>
          <p:nvPr/>
        </p:nvSpPr>
        <p:spPr>
          <a:xfrm>
            <a:off x="1556792" y="2406794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Lusliany </a:t>
            </a:r>
            <a:r>
              <a:rPr lang="es-VE" sz="1200" dirty="0" err="1" smtClean="0"/>
              <a:t>Rondon</a:t>
            </a:r>
            <a:endParaRPr lang="es-VE" sz="1200" dirty="0"/>
          </a:p>
        </p:txBody>
      </p:sp>
      <p:sp>
        <p:nvSpPr>
          <p:cNvPr id="27" name="26 CuadroTexto"/>
          <p:cNvSpPr txBox="1"/>
          <p:nvPr/>
        </p:nvSpPr>
        <p:spPr>
          <a:xfrm>
            <a:off x="1356767" y="2629292"/>
            <a:ext cx="32403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C.I. 14.690.103</a:t>
            </a:r>
            <a:endParaRPr lang="es-VE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4005064" y="2578244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err="1" smtClean="0"/>
              <a:t>Vénézuélienne</a:t>
            </a:r>
            <a:endParaRPr lang="es-VE" sz="1200" dirty="0"/>
          </a:p>
        </p:txBody>
      </p:sp>
      <p:sp>
        <p:nvSpPr>
          <p:cNvPr id="29" name="28 CuadroTexto"/>
          <p:cNvSpPr txBox="1"/>
          <p:nvPr/>
        </p:nvSpPr>
        <p:spPr>
          <a:xfrm>
            <a:off x="1167129" y="2810880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err="1" smtClean="0"/>
              <a:t>célibataire</a:t>
            </a:r>
            <a:endParaRPr lang="es-VE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2396676" y="3151695"/>
            <a:ext cx="33465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3</a:t>
            </a:r>
            <a:endParaRPr lang="es-VE" sz="1200" dirty="0"/>
          </a:p>
        </p:txBody>
      </p:sp>
      <p:sp>
        <p:nvSpPr>
          <p:cNvPr id="31" name="30 Rectángulo"/>
          <p:cNvSpPr/>
          <p:nvPr/>
        </p:nvSpPr>
        <p:spPr>
          <a:xfrm>
            <a:off x="1398856" y="3964124"/>
            <a:ext cx="1332475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2" name="31 Rectángulo"/>
          <p:cNvSpPr/>
          <p:nvPr/>
        </p:nvSpPr>
        <p:spPr>
          <a:xfrm>
            <a:off x="764704" y="4151573"/>
            <a:ext cx="1332475" cy="13239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3" name="32 Rectángulo"/>
          <p:cNvSpPr/>
          <p:nvPr/>
        </p:nvSpPr>
        <p:spPr>
          <a:xfrm>
            <a:off x="3930889" y="3963648"/>
            <a:ext cx="1586343" cy="190022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VE"/>
          </a:p>
        </p:txBody>
      </p:sp>
      <p:sp>
        <p:nvSpPr>
          <p:cNvPr id="34" name="33 CuadroTexto"/>
          <p:cNvSpPr txBox="1"/>
          <p:nvPr/>
        </p:nvSpPr>
        <p:spPr>
          <a:xfrm>
            <a:off x="1302068" y="5219777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0212 2574329</a:t>
            </a:r>
            <a:endParaRPr lang="es-VE" sz="1200" dirty="0"/>
          </a:p>
        </p:txBody>
      </p:sp>
      <p:sp>
        <p:nvSpPr>
          <p:cNvPr id="35" name="34 CuadroTexto"/>
          <p:cNvSpPr txBox="1"/>
          <p:nvPr/>
        </p:nvSpPr>
        <p:spPr>
          <a:xfrm>
            <a:off x="1124744" y="5447129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0414 2920118</a:t>
            </a:r>
            <a:endParaRPr lang="es-VE" sz="1200" dirty="0"/>
          </a:p>
        </p:txBody>
      </p:sp>
      <p:sp>
        <p:nvSpPr>
          <p:cNvPr id="36" name="35 CuadroTexto"/>
          <p:cNvSpPr txBox="1"/>
          <p:nvPr/>
        </p:nvSpPr>
        <p:spPr>
          <a:xfrm>
            <a:off x="1124744" y="5663153"/>
            <a:ext cx="2304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luslianyrondonv@hotmail.com</a:t>
            </a:r>
            <a:endParaRPr lang="es-VE" sz="1200" dirty="0"/>
          </a:p>
        </p:txBody>
      </p:sp>
      <p:sp>
        <p:nvSpPr>
          <p:cNvPr id="37" name="36 CuadroTexto"/>
          <p:cNvSpPr txBox="1"/>
          <p:nvPr/>
        </p:nvSpPr>
        <p:spPr>
          <a:xfrm>
            <a:off x="871275" y="6122292"/>
            <a:ext cx="397485" cy="3686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39 </a:t>
            </a:r>
            <a:endParaRPr lang="es-VE" sz="1200" dirty="0"/>
          </a:p>
        </p:txBody>
      </p:sp>
      <p:sp>
        <p:nvSpPr>
          <p:cNvPr id="38" name="37 CuadroTexto"/>
          <p:cNvSpPr txBox="1"/>
          <p:nvPr/>
        </p:nvSpPr>
        <p:spPr>
          <a:xfrm>
            <a:off x="1303323" y="6274692"/>
            <a:ext cx="3133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Nutricionista </a:t>
            </a:r>
            <a:endParaRPr lang="es-VE" sz="1200" dirty="0"/>
          </a:p>
        </p:txBody>
      </p:sp>
      <p:sp>
        <p:nvSpPr>
          <p:cNvPr id="39" name="38 CuadroTexto"/>
          <p:cNvSpPr txBox="1"/>
          <p:nvPr/>
        </p:nvSpPr>
        <p:spPr>
          <a:xfrm>
            <a:off x="2599467" y="6427092"/>
            <a:ext cx="3133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Investigadora IVIC </a:t>
            </a:r>
            <a:endParaRPr lang="es-VE" sz="1200" dirty="0"/>
          </a:p>
        </p:txBody>
      </p:sp>
      <p:sp>
        <p:nvSpPr>
          <p:cNvPr id="40" name="39 CuadroTexto"/>
          <p:cNvSpPr txBox="1"/>
          <p:nvPr/>
        </p:nvSpPr>
        <p:spPr>
          <a:xfrm>
            <a:off x="1807379" y="6599257"/>
            <a:ext cx="31337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Investigadora IVIC </a:t>
            </a:r>
            <a:endParaRPr lang="es-VE" sz="1200" dirty="0"/>
          </a:p>
        </p:txBody>
      </p:sp>
      <p:sp>
        <p:nvSpPr>
          <p:cNvPr id="41" name="40 CuadroTexto"/>
          <p:cNvSpPr txBox="1"/>
          <p:nvPr/>
        </p:nvSpPr>
        <p:spPr>
          <a:xfrm>
            <a:off x="1475946" y="8244408"/>
            <a:ext cx="37771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15</a:t>
            </a:r>
            <a:endParaRPr lang="es-VE" sz="1200" dirty="0"/>
          </a:p>
        </p:txBody>
      </p:sp>
      <p:sp>
        <p:nvSpPr>
          <p:cNvPr id="42" name="41 CuadroTexto"/>
          <p:cNvSpPr txBox="1"/>
          <p:nvPr/>
        </p:nvSpPr>
        <p:spPr>
          <a:xfrm>
            <a:off x="4166361" y="8604448"/>
            <a:ext cx="156689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1200" dirty="0" smtClean="0"/>
              <a:t>Lusliany </a:t>
            </a:r>
            <a:r>
              <a:rPr lang="es-VE" sz="1200" dirty="0" err="1" smtClean="0"/>
              <a:t>Rondon</a:t>
            </a:r>
            <a:endParaRPr lang="es-VE" sz="1200" dirty="0"/>
          </a:p>
        </p:txBody>
      </p:sp>
    </p:spTree>
    <p:extLst>
      <p:ext uri="{BB962C8B-B14F-4D97-AF65-F5344CB8AC3E}">
        <p14:creationId xmlns:p14="http://schemas.microsoft.com/office/powerpoint/2010/main" val="652074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22</Words>
  <Application>Microsoft Office PowerPoint</Application>
  <PresentationFormat>Presentación en pantalla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Francisco</dc:creator>
  <cp:lastModifiedBy>Francisco</cp:lastModifiedBy>
  <cp:revision>4</cp:revision>
  <dcterms:created xsi:type="dcterms:W3CDTF">2018-09-15T22:14:57Z</dcterms:created>
  <dcterms:modified xsi:type="dcterms:W3CDTF">2018-09-15T22:36:51Z</dcterms:modified>
</cp:coreProperties>
</file>